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4" r:id="rId2"/>
    <p:sldId id="261" r:id="rId3"/>
    <p:sldId id="286" r:id="rId4"/>
    <p:sldId id="257" r:id="rId5"/>
    <p:sldId id="294" r:id="rId6"/>
    <p:sldId id="287" r:id="rId7"/>
    <p:sldId id="295" r:id="rId8"/>
    <p:sldId id="296" r:id="rId9"/>
    <p:sldId id="258" r:id="rId10"/>
    <p:sldId id="259" r:id="rId11"/>
    <p:sldId id="297" r:id="rId12"/>
    <p:sldId id="260" r:id="rId13"/>
    <p:sldId id="298" r:id="rId14"/>
    <p:sldId id="285" r:id="rId15"/>
    <p:sldId id="263" r:id="rId16"/>
    <p:sldId id="265" r:id="rId17"/>
    <p:sldId id="266" r:id="rId18"/>
    <p:sldId id="267" r:id="rId19"/>
    <p:sldId id="268" r:id="rId20"/>
    <p:sldId id="269" r:id="rId21"/>
    <p:sldId id="271" r:id="rId22"/>
    <p:sldId id="272" r:id="rId23"/>
    <p:sldId id="289" r:id="rId24"/>
    <p:sldId id="299" r:id="rId25"/>
    <p:sldId id="290" r:id="rId26"/>
    <p:sldId id="273" r:id="rId27"/>
    <p:sldId id="274" r:id="rId28"/>
    <p:sldId id="300" r:id="rId29"/>
    <p:sldId id="291" r:id="rId30"/>
    <p:sldId id="277" r:id="rId31"/>
    <p:sldId id="278" r:id="rId32"/>
    <p:sldId id="279" r:id="rId33"/>
    <p:sldId id="288" r:id="rId34"/>
    <p:sldId id="280" r:id="rId35"/>
    <p:sldId id="281" r:id="rId36"/>
    <p:sldId id="282" r:id="rId37"/>
    <p:sldId id="293" r:id="rId38"/>
    <p:sldId id="292" r:id="rId39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Oletusosa" id="{340D7ED2-1237-44F1-B574-06A09848E98C}">
          <p14:sldIdLst>
            <p14:sldId id="284"/>
            <p14:sldId id="261"/>
            <p14:sldId id="286"/>
            <p14:sldId id="257"/>
            <p14:sldId id="294"/>
            <p14:sldId id="287"/>
            <p14:sldId id="295"/>
            <p14:sldId id="296"/>
            <p14:sldId id="258"/>
            <p14:sldId id="259"/>
            <p14:sldId id="297"/>
            <p14:sldId id="260"/>
            <p14:sldId id="298"/>
            <p14:sldId id="285"/>
            <p14:sldId id="263"/>
            <p14:sldId id="265"/>
            <p14:sldId id="266"/>
            <p14:sldId id="267"/>
            <p14:sldId id="268"/>
            <p14:sldId id="269"/>
            <p14:sldId id="271"/>
            <p14:sldId id="272"/>
            <p14:sldId id="289"/>
            <p14:sldId id="299"/>
            <p14:sldId id="290"/>
            <p14:sldId id="273"/>
            <p14:sldId id="274"/>
            <p14:sldId id="300"/>
            <p14:sldId id="291"/>
            <p14:sldId id="277"/>
            <p14:sldId id="278"/>
            <p14:sldId id="279"/>
            <p14:sldId id="288"/>
            <p14:sldId id="280"/>
            <p14:sldId id="281"/>
            <p14:sldId id="282"/>
            <p14:sldId id="293"/>
            <p14:sldId id="29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C773704-2F16-4E2B-8269-CE925DC486C2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2767796D-D2E2-4E8D-BAD9-EE4E2F049EE2}">
      <dgm:prSet/>
      <dgm:spPr/>
      <dgm:t>
        <a:bodyPr/>
        <a:lstStyle/>
        <a:p>
          <a:r>
            <a:rPr lang="fi-FI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P</a:t>
          </a:r>
          <a:r>
            <a:rPr lang="fi-FI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allon todennäköinen liikerata antaa pienenkään todennäköisyyden siihen, että veto olisi menossa ohi tai osumassa tolppaan</a:t>
          </a:r>
          <a:endParaRPr lang="en-US" dirty="0"/>
        </a:p>
      </dgm:t>
    </dgm:pt>
    <dgm:pt modelId="{574E2D11-565B-4BA9-AB6D-3A5F1F563B52}" type="parTrans" cxnId="{E89B45B3-40D8-4A7C-92F6-1A0BD452067B}">
      <dgm:prSet/>
      <dgm:spPr/>
      <dgm:t>
        <a:bodyPr/>
        <a:lstStyle/>
        <a:p>
          <a:endParaRPr lang="en-US"/>
        </a:p>
      </dgm:t>
    </dgm:pt>
    <dgm:pt modelId="{CE7C2D60-8F13-4BCE-9B5B-32C6DB19573F}" type="sibTrans" cxnId="{E89B45B3-40D8-4A7C-92F6-1A0BD452067B}">
      <dgm:prSet/>
      <dgm:spPr/>
      <dgm:t>
        <a:bodyPr/>
        <a:lstStyle/>
        <a:p>
          <a:endParaRPr lang="en-US"/>
        </a:p>
      </dgm:t>
    </dgm:pt>
    <dgm:pt modelId="{CB434857-69B3-47E2-87F7-1FE1022E9670}">
      <dgm:prSet/>
      <dgm:spPr/>
      <dgm:t>
        <a:bodyPr/>
        <a:lstStyle/>
        <a:p>
          <a:r>
            <a:rPr lang="fi-FI" b="1" dirty="0"/>
            <a:t>Ottelu on alussa ja kenttä on märkä. Olisi v-maista pelata loppumatsi märkänä</a:t>
          </a:r>
          <a:endParaRPr lang="en-US" dirty="0"/>
        </a:p>
      </dgm:t>
    </dgm:pt>
    <dgm:pt modelId="{E833E6D5-9F9E-412C-B797-3BA3E8E26033}" type="parTrans" cxnId="{13747D1F-8D40-4A9E-A50A-0201C071D7AF}">
      <dgm:prSet/>
      <dgm:spPr/>
      <dgm:t>
        <a:bodyPr/>
        <a:lstStyle/>
        <a:p>
          <a:endParaRPr lang="fi-FI"/>
        </a:p>
      </dgm:t>
    </dgm:pt>
    <dgm:pt modelId="{4700987D-E9B7-4C23-8516-9099D62BE39D}" type="sibTrans" cxnId="{13747D1F-8D40-4A9E-A50A-0201C071D7AF}">
      <dgm:prSet/>
      <dgm:spPr/>
      <dgm:t>
        <a:bodyPr/>
        <a:lstStyle/>
        <a:p>
          <a:endParaRPr lang="fi-FI"/>
        </a:p>
      </dgm:t>
    </dgm:pt>
    <dgm:pt modelId="{702F303C-EBA4-479C-80BD-783E207D490A}" type="pres">
      <dgm:prSet presAssocID="{6C773704-2F16-4E2B-8269-CE925DC486C2}" presName="linear" presStyleCnt="0">
        <dgm:presLayoutVars>
          <dgm:animLvl val="lvl"/>
          <dgm:resizeHandles val="exact"/>
        </dgm:presLayoutVars>
      </dgm:prSet>
      <dgm:spPr/>
    </dgm:pt>
    <dgm:pt modelId="{EE23748F-3819-471A-A141-AA00B81EC773}" type="pres">
      <dgm:prSet presAssocID="{CB434857-69B3-47E2-87F7-1FE1022E9670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F4F87B6E-6EB4-42F4-8398-9AAA49B24629}" type="pres">
      <dgm:prSet presAssocID="{4700987D-E9B7-4C23-8516-9099D62BE39D}" presName="spacer" presStyleCnt="0"/>
      <dgm:spPr/>
    </dgm:pt>
    <dgm:pt modelId="{2D5DF294-7CE9-4C69-B931-A63760ABC759}" type="pres">
      <dgm:prSet presAssocID="{2767796D-D2E2-4E8D-BAD9-EE4E2F049EE2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73252E0E-F803-4E7A-AF1D-44D4D59BDB2B}" type="presOf" srcId="{6C773704-2F16-4E2B-8269-CE925DC486C2}" destId="{702F303C-EBA4-479C-80BD-783E207D490A}" srcOrd="0" destOrd="0" presId="urn:microsoft.com/office/officeart/2005/8/layout/vList2"/>
    <dgm:cxn modelId="{13747D1F-8D40-4A9E-A50A-0201C071D7AF}" srcId="{6C773704-2F16-4E2B-8269-CE925DC486C2}" destId="{CB434857-69B3-47E2-87F7-1FE1022E9670}" srcOrd="0" destOrd="0" parTransId="{E833E6D5-9F9E-412C-B797-3BA3E8E26033}" sibTransId="{4700987D-E9B7-4C23-8516-9099D62BE39D}"/>
    <dgm:cxn modelId="{03012E5A-F6E2-49DA-A9B4-51198E93885B}" type="presOf" srcId="{2767796D-D2E2-4E8D-BAD9-EE4E2F049EE2}" destId="{2D5DF294-7CE9-4C69-B931-A63760ABC759}" srcOrd="0" destOrd="0" presId="urn:microsoft.com/office/officeart/2005/8/layout/vList2"/>
    <dgm:cxn modelId="{E89B45B3-40D8-4A7C-92F6-1A0BD452067B}" srcId="{6C773704-2F16-4E2B-8269-CE925DC486C2}" destId="{2767796D-D2E2-4E8D-BAD9-EE4E2F049EE2}" srcOrd="1" destOrd="0" parTransId="{574E2D11-565B-4BA9-AB6D-3A5F1F563B52}" sibTransId="{CE7C2D60-8F13-4BCE-9B5B-32C6DB19573F}"/>
    <dgm:cxn modelId="{FA0CA6FF-E881-4563-96DC-A262008BFC90}" type="presOf" srcId="{CB434857-69B3-47E2-87F7-1FE1022E9670}" destId="{EE23748F-3819-471A-A141-AA00B81EC773}" srcOrd="0" destOrd="0" presId="urn:microsoft.com/office/officeart/2005/8/layout/vList2"/>
    <dgm:cxn modelId="{CBAAC333-6BA6-4E96-9710-5B1AEFA34488}" type="presParOf" srcId="{702F303C-EBA4-479C-80BD-783E207D490A}" destId="{EE23748F-3819-471A-A141-AA00B81EC773}" srcOrd="0" destOrd="0" presId="urn:microsoft.com/office/officeart/2005/8/layout/vList2"/>
    <dgm:cxn modelId="{DF56D81F-D3B3-422A-B603-1F9312EB350A}" type="presParOf" srcId="{702F303C-EBA4-479C-80BD-783E207D490A}" destId="{F4F87B6E-6EB4-42F4-8398-9AAA49B24629}" srcOrd="1" destOrd="0" presId="urn:microsoft.com/office/officeart/2005/8/layout/vList2"/>
    <dgm:cxn modelId="{B6ED5697-E69B-4BEE-B036-2B7303F1354F}" type="presParOf" srcId="{702F303C-EBA4-479C-80BD-783E207D490A}" destId="{2D5DF294-7CE9-4C69-B931-A63760ABC759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C773704-2F16-4E2B-8269-CE925DC486C2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312AC627-FAF8-4637-9948-68DF150FF2F7}">
      <dgm:prSet/>
      <dgm:spPr/>
      <dgm:t>
        <a:bodyPr/>
        <a:lstStyle/>
        <a:p>
          <a:r>
            <a:rPr lang="fi-FI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Omissa käsissä tuntuu vielä epämiellyttävä kipu saman kaverin aikaisemman laukauksen torjumisesta</a:t>
          </a:r>
        </a:p>
      </dgm:t>
    </dgm:pt>
    <dgm:pt modelId="{4F3D6C00-A39E-4F39-BD91-EC2CB8B43B09}" type="parTrans" cxnId="{4BAEE352-601F-4833-9B00-37AF98343FDD}">
      <dgm:prSet/>
      <dgm:spPr/>
      <dgm:t>
        <a:bodyPr/>
        <a:lstStyle/>
        <a:p>
          <a:endParaRPr lang="fi-FI"/>
        </a:p>
      </dgm:t>
    </dgm:pt>
    <dgm:pt modelId="{14A4A437-D411-4A54-ADEE-D18F2FF0432F}" type="sibTrans" cxnId="{4BAEE352-601F-4833-9B00-37AF98343FDD}">
      <dgm:prSet/>
      <dgm:spPr/>
      <dgm:t>
        <a:bodyPr/>
        <a:lstStyle/>
        <a:p>
          <a:endParaRPr lang="fi-FI"/>
        </a:p>
      </dgm:t>
    </dgm:pt>
    <dgm:pt modelId="{4927F734-2DBD-49DE-AC02-58A11E1C6996}">
      <dgm:prSet/>
      <dgm:spPr/>
      <dgm:t>
        <a:bodyPr/>
        <a:lstStyle/>
        <a:p>
          <a:r>
            <a:rPr lang="fi-FI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K</a:t>
          </a:r>
          <a:r>
            <a:rPr lang="fi-FI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enttä on liian kova ja on vaarana saada taas ikäviä ruhjeita polviin ja kyynärpäihin</a:t>
          </a:r>
        </a:p>
      </dgm:t>
    </dgm:pt>
    <dgm:pt modelId="{C98833EA-9040-485A-9656-0174B5D55F82}" type="parTrans" cxnId="{A593FDE1-1ADD-44C0-B425-73F51B822BE5}">
      <dgm:prSet/>
      <dgm:spPr/>
      <dgm:t>
        <a:bodyPr/>
        <a:lstStyle/>
        <a:p>
          <a:endParaRPr lang="fi-FI"/>
        </a:p>
      </dgm:t>
    </dgm:pt>
    <dgm:pt modelId="{B5FD9C5D-E2E9-4352-9D6B-1796D5C5640B}" type="sibTrans" cxnId="{A593FDE1-1ADD-44C0-B425-73F51B822BE5}">
      <dgm:prSet/>
      <dgm:spPr/>
      <dgm:t>
        <a:bodyPr/>
        <a:lstStyle/>
        <a:p>
          <a:endParaRPr lang="fi-FI"/>
        </a:p>
      </dgm:t>
    </dgm:pt>
    <dgm:pt modelId="{702F303C-EBA4-479C-80BD-783E207D490A}" type="pres">
      <dgm:prSet presAssocID="{6C773704-2F16-4E2B-8269-CE925DC486C2}" presName="linear" presStyleCnt="0">
        <dgm:presLayoutVars>
          <dgm:animLvl val="lvl"/>
          <dgm:resizeHandles val="exact"/>
        </dgm:presLayoutVars>
      </dgm:prSet>
      <dgm:spPr/>
    </dgm:pt>
    <dgm:pt modelId="{C439DB11-DEDA-4166-8079-E184751C7F3E}" type="pres">
      <dgm:prSet presAssocID="{4927F734-2DBD-49DE-AC02-58A11E1C6996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667A51AA-7CD6-47B2-A293-07DBF08B095E}" type="pres">
      <dgm:prSet presAssocID="{B5FD9C5D-E2E9-4352-9D6B-1796D5C5640B}" presName="spacer" presStyleCnt="0"/>
      <dgm:spPr/>
    </dgm:pt>
    <dgm:pt modelId="{8680BCDF-9ED6-462A-B8F1-3601A6075DE9}" type="pres">
      <dgm:prSet presAssocID="{312AC627-FAF8-4637-9948-68DF150FF2F7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73252E0E-F803-4E7A-AF1D-44D4D59BDB2B}" type="presOf" srcId="{6C773704-2F16-4E2B-8269-CE925DC486C2}" destId="{702F303C-EBA4-479C-80BD-783E207D490A}" srcOrd="0" destOrd="0" presId="urn:microsoft.com/office/officeart/2005/8/layout/vList2"/>
    <dgm:cxn modelId="{5B7D031E-A32E-4E0C-AD04-CFB76A1D68F8}" type="presOf" srcId="{4927F734-2DBD-49DE-AC02-58A11E1C6996}" destId="{C439DB11-DEDA-4166-8079-E184751C7F3E}" srcOrd="0" destOrd="0" presId="urn:microsoft.com/office/officeart/2005/8/layout/vList2"/>
    <dgm:cxn modelId="{FC815630-384A-4DEA-90E3-4E71C28FB770}" type="presOf" srcId="{312AC627-FAF8-4637-9948-68DF150FF2F7}" destId="{8680BCDF-9ED6-462A-B8F1-3601A6075DE9}" srcOrd="0" destOrd="0" presId="urn:microsoft.com/office/officeart/2005/8/layout/vList2"/>
    <dgm:cxn modelId="{4BAEE352-601F-4833-9B00-37AF98343FDD}" srcId="{6C773704-2F16-4E2B-8269-CE925DC486C2}" destId="{312AC627-FAF8-4637-9948-68DF150FF2F7}" srcOrd="1" destOrd="0" parTransId="{4F3D6C00-A39E-4F39-BD91-EC2CB8B43B09}" sibTransId="{14A4A437-D411-4A54-ADEE-D18F2FF0432F}"/>
    <dgm:cxn modelId="{A593FDE1-1ADD-44C0-B425-73F51B822BE5}" srcId="{6C773704-2F16-4E2B-8269-CE925DC486C2}" destId="{4927F734-2DBD-49DE-AC02-58A11E1C6996}" srcOrd="0" destOrd="0" parTransId="{C98833EA-9040-485A-9656-0174B5D55F82}" sibTransId="{B5FD9C5D-E2E9-4352-9D6B-1796D5C5640B}"/>
    <dgm:cxn modelId="{17AE7E1C-C658-4635-B9C9-64389B79DF47}" type="presParOf" srcId="{702F303C-EBA4-479C-80BD-783E207D490A}" destId="{C439DB11-DEDA-4166-8079-E184751C7F3E}" srcOrd="0" destOrd="0" presId="urn:microsoft.com/office/officeart/2005/8/layout/vList2"/>
    <dgm:cxn modelId="{AA8494EA-C7AF-4157-8C01-3C4741222BE7}" type="presParOf" srcId="{702F303C-EBA4-479C-80BD-783E207D490A}" destId="{667A51AA-7CD6-47B2-A293-07DBF08B095E}" srcOrd="1" destOrd="0" presId="urn:microsoft.com/office/officeart/2005/8/layout/vList2"/>
    <dgm:cxn modelId="{7642F7BD-2310-4E51-A0BD-3D84F194628D}" type="presParOf" srcId="{702F303C-EBA4-479C-80BD-783E207D490A}" destId="{8680BCDF-9ED6-462A-B8F1-3601A6075DE9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C773704-2F16-4E2B-8269-CE925DC486C2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FED5F24F-D501-4452-A69C-C1E39779E115}">
      <dgm:prSet/>
      <dgm:spPr/>
      <dgm:t>
        <a:bodyPr/>
        <a:lstStyle/>
        <a:p>
          <a:r>
            <a:rPr lang="fi-FI" b="1" dirty="0"/>
            <a:t>Pari edellistä iltaa putkeen on venynyt liian pitkiksi</a:t>
          </a:r>
        </a:p>
      </dgm:t>
    </dgm:pt>
    <dgm:pt modelId="{C4A0022D-53A8-4C2F-9729-976AE4260502}" type="parTrans" cxnId="{CD995E8E-0E2F-4F9F-AE55-0C43771DE4E1}">
      <dgm:prSet/>
      <dgm:spPr/>
      <dgm:t>
        <a:bodyPr/>
        <a:lstStyle/>
        <a:p>
          <a:endParaRPr lang="fi-FI"/>
        </a:p>
      </dgm:t>
    </dgm:pt>
    <dgm:pt modelId="{8BD4B04C-E82F-405F-B793-5C56F5A4A4F5}" type="sibTrans" cxnId="{CD995E8E-0E2F-4F9F-AE55-0C43771DE4E1}">
      <dgm:prSet/>
      <dgm:spPr/>
      <dgm:t>
        <a:bodyPr/>
        <a:lstStyle/>
        <a:p>
          <a:endParaRPr lang="fi-FI"/>
        </a:p>
      </dgm:t>
    </dgm:pt>
    <dgm:pt modelId="{81AF2F5A-CC99-417D-82BD-92F55D460103}">
      <dgm:prSet/>
      <dgm:spPr/>
      <dgm:t>
        <a:bodyPr/>
        <a:lstStyle/>
        <a:p>
          <a:r>
            <a:rPr lang="fi-FI" b="1" dirty="0"/>
            <a:t>Ei muuten vaan huvita juuri nyt dyykata</a:t>
          </a:r>
        </a:p>
      </dgm:t>
    </dgm:pt>
    <dgm:pt modelId="{2F1264D8-346E-4FE6-AD1F-3046D6C3C5FF}" type="parTrans" cxnId="{B2F4C8C8-EC85-457E-BD43-807FF0FA8A28}">
      <dgm:prSet/>
      <dgm:spPr/>
      <dgm:t>
        <a:bodyPr/>
        <a:lstStyle/>
        <a:p>
          <a:endParaRPr lang="fi-FI"/>
        </a:p>
      </dgm:t>
    </dgm:pt>
    <dgm:pt modelId="{0B699EBA-EE77-4345-8C21-D770AFAECC28}" type="sibTrans" cxnId="{B2F4C8C8-EC85-457E-BD43-807FF0FA8A28}">
      <dgm:prSet/>
      <dgm:spPr/>
      <dgm:t>
        <a:bodyPr/>
        <a:lstStyle/>
        <a:p>
          <a:endParaRPr lang="fi-FI"/>
        </a:p>
      </dgm:t>
    </dgm:pt>
    <dgm:pt modelId="{702F303C-EBA4-479C-80BD-783E207D490A}" type="pres">
      <dgm:prSet presAssocID="{6C773704-2F16-4E2B-8269-CE925DC486C2}" presName="linear" presStyleCnt="0">
        <dgm:presLayoutVars>
          <dgm:animLvl val="lvl"/>
          <dgm:resizeHandles val="exact"/>
        </dgm:presLayoutVars>
      </dgm:prSet>
      <dgm:spPr/>
    </dgm:pt>
    <dgm:pt modelId="{8AA86FE5-58F4-4B94-A34A-FF1F44BF4AF3}" type="pres">
      <dgm:prSet presAssocID="{FED5F24F-D501-4452-A69C-C1E39779E115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CD0C1F67-0F04-47D8-AD61-ED936D7DCB3F}" type="pres">
      <dgm:prSet presAssocID="{8BD4B04C-E82F-405F-B793-5C56F5A4A4F5}" presName="spacer" presStyleCnt="0"/>
      <dgm:spPr/>
    </dgm:pt>
    <dgm:pt modelId="{E61D22A7-F0E4-415F-AFEB-B6F94D80ECC6}" type="pres">
      <dgm:prSet presAssocID="{81AF2F5A-CC99-417D-82BD-92F55D460103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F2C6EC4C-C562-48BC-B108-51DCBC0A5BFF}" type="presOf" srcId="{6C773704-2F16-4E2B-8269-CE925DC486C2}" destId="{702F303C-EBA4-479C-80BD-783E207D490A}" srcOrd="0" destOrd="0" presId="urn:microsoft.com/office/officeart/2005/8/layout/vList2"/>
    <dgm:cxn modelId="{862D8770-9CFD-400A-AA6C-285591DE7A26}" type="presOf" srcId="{81AF2F5A-CC99-417D-82BD-92F55D460103}" destId="{E61D22A7-F0E4-415F-AFEB-B6F94D80ECC6}" srcOrd="0" destOrd="0" presId="urn:microsoft.com/office/officeart/2005/8/layout/vList2"/>
    <dgm:cxn modelId="{411D1186-33D8-4C92-BC3A-C8168FD5BFD6}" type="presOf" srcId="{FED5F24F-D501-4452-A69C-C1E39779E115}" destId="{8AA86FE5-58F4-4B94-A34A-FF1F44BF4AF3}" srcOrd="0" destOrd="0" presId="urn:microsoft.com/office/officeart/2005/8/layout/vList2"/>
    <dgm:cxn modelId="{CD995E8E-0E2F-4F9F-AE55-0C43771DE4E1}" srcId="{6C773704-2F16-4E2B-8269-CE925DC486C2}" destId="{FED5F24F-D501-4452-A69C-C1E39779E115}" srcOrd="0" destOrd="0" parTransId="{C4A0022D-53A8-4C2F-9729-976AE4260502}" sibTransId="{8BD4B04C-E82F-405F-B793-5C56F5A4A4F5}"/>
    <dgm:cxn modelId="{B2F4C8C8-EC85-457E-BD43-807FF0FA8A28}" srcId="{6C773704-2F16-4E2B-8269-CE925DC486C2}" destId="{81AF2F5A-CC99-417D-82BD-92F55D460103}" srcOrd="1" destOrd="0" parTransId="{2F1264D8-346E-4FE6-AD1F-3046D6C3C5FF}" sibTransId="{0B699EBA-EE77-4345-8C21-D770AFAECC28}"/>
    <dgm:cxn modelId="{7130270A-B421-4910-977B-BED8A245688C}" type="presParOf" srcId="{702F303C-EBA4-479C-80BD-783E207D490A}" destId="{8AA86FE5-58F4-4B94-A34A-FF1F44BF4AF3}" srcOrd="0" destOrd="0" presId="urn:microsoft.com/office/officeart/2005/8/layout/vList2"/>
    <dgm:cxn modelId="{E889E223-1206-49A6-9819-6A5710B54B39}" type="presParOf" srcId="{702F303C-EBA4-479C-80BD-783E207D490A}" destId="{CD0C1F67-0F04-47D8-AD61-ED936D7DCB3F}" srcOrd="1" destOrd="0" presId="urn:microsoft.com/office/officeart/2005/8/layout/vList2"/>
    <dgm:cxn modelId="{702D0A34-BC6C-40F8-B920-EB97DDCF198B}" type="presParOf" srcId="{702F303C-EBA4-479C-80BD-783E207D490A}" destId="{E61D22A7-F0E4-415F-AFEB-B6F94D80ECC6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C773704-2F16-4E2B-8269-CE925DC486C2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2767796D-D2E2-4E8D-BAD9-EE4E2F049EE2}">
      <dgm:prSet/>
      <dgm:spPr/>
      <dgm:t>
        <a:bodyPr/>
        <a:lstStyle/>
        <a:p>
          <a:r>
            <a:rPr lang="fi-FI" b="1"/>
            <a:t>Vanha hoito on katsomassa ottelua kentänlaidalla</a:t>
          </a:r>
          <a:endParaRPr lang="en-US"/>
        </a:p>
      </dgm:t>
    </dgm:pt>
    <dgm:pt modelId="{574E2D11-565B-4BA9-AB6D-3A5F1F563B52}" type="parTrans" cxnId="{E89B45B3-40D8-4A7C-92F6-1A0BD452067B}">
      <dgm:prSet/>
      <dgm:spPr/>
      <dgm:t>
        <a:bodyPr/>
        <a:lstStyle/>
        <a:p>
          <a:endParaRPr lang="en-US"/>
        </a:p>
      </dgm:t>
    </dgm:pt>
    <dgm:pt modelId="{CE7C2D60-8F13-4BCE-9B5B-32C6DB19573F}" type="sibTrans" cxnId="{E89B45B3-40D8-4A7C-92F6-1A0BD452067B}">
      <dgm:prSet/>
      <dgm:spPr/>
      <dgm:t>
        <a:bodyPr/>
        <a:lstStyle/>
        <a:p>
          <a:endParaRPr lang="en-US"/>
        </a:p>
      </dgm:t>
    </dgm:pt>
    <dgm:pt modelId="{4EC28966-DA08-442B-8115-38F3D43B2C0C}">
      <dgm:prSet/>
      <dgm:spPr/>
      <dgm:t>
        <a:bodyPr/>
        <a:lstStyle/>
        <a:p>
          <a:r>
            <a:rPr lang="fi-FI" b="1"/>
            <a:t>Potentiaalinen uusi hoito on katsomassa ottelua kentänlaidalla</a:t>
          </a:r>
          <a:endParaRPr lang="en-US"/>
        </a:p>
      </dgm:t>
    </dgm:pt>
    <dgm:pt modelId="{A6C5B629-B314-423C-9315-2C5FF8B55099}" type="parTrans" cxnId="{5E9EEF8A-6613-41FF-A7AF-98C57F0E0590}">
      <dgm:prSet/>
      <dgm:spPr/>
      <dgm:t>
        <a:bodyPr/>
        <a:lstStyle/>
        <a:p>
          <a:endParaRPr lang="en-US"/>
        </a:p>
      </dgm:t>
    </dgm:pt>
    <dgm:pt modelId="{C7E02A0E-26BA-4796-8EAE-732EFC5F76F5}" type="sibTrans" cxnId="{5E9EEF8A-6613-41FF-A7AF-98C57F0E0590}">
      <dgm:prSet/>
      <dgm:spPr/>
      <dgm:t>
        <a:bodyPr/>
        <a:lstStyle/>
        <a:p>
          <a:endParaRPr lang="en-US"/>
        </a:p>
      </dgm:t>
    </dgm:pt>
    <dgm:pt modelId="{702F303C-EBA4-479C-80BD-783E207D490A}" type="pres">
      <dgm:prSet presAssocID="{6C773704-2F16-4E2B-8269-CE925DC486C2}" presName="linear" presStyleCnt="0">
        <dgm:presLayoutVars>
          <dgm:animLvl val="lvl"/>
          <dgm:resizeHandles val="exact"/>
        </dgm:presLayoutVars>
      </dgm:prSet>
      <dgm:spPr/>
    </dgm:pt>
    <dgm:pt modelId="{2D5DF294-7CE9-4C69-B931-A63760ABC759}" type="pres">
      <dgm:prSet presAssocID="{2767796D-D2E2-4E8D-BAD9-EE4E2F049EE2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1BE0F246-CDF4-44AD-9B63-763AC144D042}" type="pres">
      <dgm:prSet presAssocID="{CE7C2D60-8F13-4BCE-9B5B-32C6DB19573F}" presName="spacer" presStyleCnt="0"/>
      <dgm:spPr/>
    </dgm:pt>
    <dgm:pt modelId="{27A36C62-8B19-4CD0-A272-EF66EEBD6BAF}" type="pres">
      <dgm:prSet presAssocID="{4EC28966-DA08-442B-8115-38F3D43B2C0C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78755118-E0DC-45C5-8A87-BA4B15532913}" type="presOf" srcId="{4EC28966-DA08-442B-8115-38F3D43B2C0C}" destId="{27A36C62-8B19-4CD0-A272-EF66EEBD6BAF}" srcOrd="0" destOrd="0" presId="urn:microsoft.com/office/officeart/2005/8/layout/vList2"/>
    <dgm:cxn modelId="{F2C6EC4C-C562-48BC-B108-51DCBC0A5BFF}" type="presOf" srcId="{6C773704-2F16-4E2B-8269-CE925DC486C2}" destId="{702F303C-EBA4-479C-80BD-783E207D490A}" srcOrd="0" destOrd="0" presId="urn:microsoft.com/office/officeart/2005/8/layout/vList2"/>
    <dgm:cxn modelId="{5E9EEF8A-6613-41FF-A7AF-98C57F0E0590}" srcId="{6C773704-2F16-4E2B-8269-CE925DC486C2}" destId="{4EC28966-DA08-442B-8115-38F3D43B2C0C}" srcOrd="1" destOrd="0" parTransId="{A6C5B629-B314-423C-9315-2C5FF8B55099}" sibTransId="{C7E02A0E-26BA-4796-8EAE-732EFC5F76F5}"/>
    <dgm:cxn modelId="{91A35294-0F07-4B36-80B6-CE97298CB7A5}" type="presOf" srcId="{2767796D-D2E2-4E8D-BAD9-EE4E2F049EE2}" destId="{2D5DF294-7CE9-4C69-B931-A63760ABC759}" srcOrd="0" destOrd="0" presId="urn:microsoft.com/office/officeart/2005/8/layout/vList2"/>
    <dgm:cxn modelId="{E89B45B3-40D8-4A7C-92F6-1A0BD452067B}" srcId="{6C773704-2F16-4E2B-8269-CE925DC486C2}" destId="{2767796D-D2E2-4E8D-BAD9-EE4E2F049EE2}" srcOrd="0" destOrd="0" parTransId="{574E2D11-565B-4BA9-AB6D-3A5F1F563B52}" sibTransId="{CE7C2D60-8F13-4BCE-9B5B-32C6DB19573F}"/>
    <dgm:cxn modelId="{843488F6-5E56-48D7-9494-A62EC04F96A8}" type="presParOf" srcId="{702F303C-EBA4-479C-80BD-783E207D490A}" destId="{2D5DF294-7CE9-4C69-B931-A63760ABC759}" srcOrd="0" destOrd="0" presId="urn:microsoft.com/office/officeart/2005/8/layout/vList2"/>
    <dgm:cxn modelId="{3DF1DD6E-C13C-415B-B154-0AF31005A57D}" type="presParOf" srcId="{702F303C-EBA4-479C-80BD-783E207D490A}" destId="{1BE0F246-CDF4-44AD-9B63-763AC144D042}" srcOrd="1" destOrd="0" presId="urn:microsoft.com/office/officeart/2005/8/layout/vList2"/>
    <dgm:cxn modelId="{EFB5A41A-920D-4CD2-BB06-D1AC33D5D2A4}" type="presParOf" srcId="{702F303C-EBA4-479C-80BD-783E207D490A}" destId="{27A36C62-8B19-4CD0-A272-EF66EEBD6BAF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C773704-2F16-4E2B-8269-CE925DC486C2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2A8F15C-C451-41A4-85E8-E8E593B16FC1}">
      <dgm:prSet/>
      <dgm:spPr/>
      <dgm:t>
        <a:bodyPr/>
        <a:lstStyle/>
        <a:p>
          <a:r>
            <a:rPr lang="fi-FI" b="1" dirty="0" err="1"/>
            <a:t>Rive</a:t>
          </a:r>
          <a:r>
            <a:rPr lang="fi-FI" b="1" dirty="0"/>
            <a:t> on katsomassa kentänlaidalla</a:t>
          </a:r>
          <a:endParaRPr lang="en-US" dirty="0"/>
        </a:p>
      </dgm:t>
    </dgm:pt>
    <dgm:pt modelId="{20EEF520-A1F5-4D2F-BCBD-E4600D509003}" type="parTrans" cxnId="{69700F7D-03F9-4FF6-9D8B-22540380EF35}">
      <dgm:prSet/>
      <dgm:spPr/>
      <dgm:t>
        <a:bodyPr/>
        <a:lstStyle/>
        <a:p>
          <a:endParaRPr lang="en-US"/>
        </a:p>
      </dgm:t>
    </dgm:pt>
    <dgm:pt modelId="{8B39A445-2B5A-456A-A744-E56C45A9B3E5}" type="sibTrans" cxnId="{69700F7D-03F9-4FF6-9D8B-22540380EF35}">
      <dgm:prSet/>
      <dgm:spPr/>
      <dgm:t>
        <a:bodyPr/>
        <a:lstStyle/>
        <a:p>
          <a:endParaRPr lang="en-US"/>
        </a:p>
      </dgm:t>
    </dgm:pt>
    <dgm:pt modelId="{702F303C-EBA4-479C-80BD-783E207D490A}" type="pres">
      <dgm:prSet presAssocID="{6C773704-2F16-4E2B-8269-CE925DC486C2}" presName="linear" presStyleCnt="0">
        <dgm:presLayoutVars>
          <dgm:animLvl val="lvl"/>
          <dgm:resizeHandles val="exact"/>
        </dgm:presLayoutVars>
      </dgm:prSet>
      <dgm:spPr/>
    </dgm:pt>
    <dgm:pt modelId="{F10396E9-1394-4C5A-BD0C-3C1F81E501D1}" type="pres">
      <dgm:prSet presAssocID="{C2A8F15C-C451-41A4-85E8-E8E593B16FC1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ABE40A41-0B4E-42EC-BF55-16B5E420B593}" type="presOf" srcId="{C2A8F15C-C451-41A4-85E8-E8E593B16FC1}" destId="{F10396E9-1394-4C5A-BD0C-3C1F81E501D1}" srcOrd="0" destOrd="0" presId="urn:microsoft.com/office/officeart/2005/8/layout/vList2"/>
    <dgm:cxn modelId="{F2C6EC4C-C562-48BC-B108-51DCBC0A5BFF}" type="presOf" srcId="{6C773704-2F16-4E2B-8269-CE925DC486C2}" destId="{702F303C-EBA4-479C-80BD-783E207D490A}" srcOrd="0" destOrd="0" presId="urn:microsoft.com/office/officeart/2005/8/layout/vList2"/>
    <dgm:cxn modelId="{69700F7D-03F9-4FF6-9D8B-22540380EF35}" srcId="{6C773704-2F16-4E2B-8269-CE925DC486C2}" destId="{C2A8F15C-C451-41A4-85E8-E8E593B16FC1}" srcOrd="0" destOrd="0" parTransId="{20EEF520-A1F5-4D2F-BCBD-E4600D509003}" sibTransId="{8B39A445-2B5A-456A-A744-E56C45A9B3E5}"/>
    <dgm:cxn modelId="{5FDA0257-30ED-4C04-80B8-B88B6115C2C4}" type="presParOf" srcId="{702F303C-EBA4-479C-80BD-783E207D490A}" destId="{F10396E9-1394-4C5A-BD0C-3C1F81E501D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C773704-2F16-4E2B-8269-CE925DC486C2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F56FA774-31C7-462B-8FC8-A33C4D4F5A8E}">
      <dgm:prSet/>
      <dgm:spPr/>
      <dgm:t>
        <a:bodyPr/>
        <a:lstStyle/>
        <a:p>
          <a:r>
            <a:rPr lang="fi-FI" b="1"/>
            <a:t>Panu on ennen peliä vihjannut tutusta veskarista, joka saattaisi olla tulossa mukaan Geishoihin</a:t>
          </a:r>
          <a:endParaRPr lang="en-US"/>
        </a:p>
      </dgm:t>
    </dgm:pt>
    <dgm:pt modelId="{92C7ECBA-EACC-4FE0-8FE9-2FF059C55BAE}" type="parTrans" cxnId="{706E5C53-B332-462D-8973-F49E694CDD4C}">
      <dgm:prSet/>
      <dgm:spPr/>
      <dgm:t>
        <a:bodyPr/>
        <a:lstStyle/>
        <a:p>
          <a:endParaRPr lang="en-US"/>
        </a:p>
      </dgm:t>
    </dgm:pt>
    <dgm:pt modelId="{2194A46C-7074-4AE4-9F3D-82A5D611A8E5}" type="sibTrans" cxnId="{706E5C53-B332-462D-8973-F49E694CDD4C}">
      <dgm:prSet/>
      <dgm:spPr/>
      <dgm:t>
        <a:bodyPr/>
        <a:lstStyle/>
        <a:p>
          <a:endParaRPr lang="en-US"/>
        </a:p>
      </dgm:t>
    </dgm:pt>
    <dgm:pt modelId="{43DFBFEF-D4F5-4CD8-806F-FD1CF57BEC20}">
      <dgm:prSet/>
      <dgm:spPr/>
      <dgm:t>
        <a:bodyPr/>
        <a:lstStyle/>
        <a:p>
          <a:r>
            <a:rPr lang="fi-FI" b="1"/>
            <a:t>On etukäteen tiedossa, että ollaan menossa pelin jälkeen kimpassa kaljalle </a:t>
          </a:r>
          <a:endParaRPr lang="en-US"/>
        </a:p>
      </dgm:t>
    </dgm:pt>
    <dgm:pt modelId="{3CE51677-4543-497A-A00D-A5576BE125E2}" type="parTrans" cxnId="{7BEAAB22-5E7C-4D91-BB3B-4B507CC4163F}">
      <dgm:prSet/>
      <dgm:spPr/>
      <dgm:t>
        <a:bodyPr/>
        <a:lstStyle/>
        <a:p>
          <a:endParaRPr lang="en-US"/>
        </a:p>
      </dgm:t>
    </dgm:pt>
    <dgm:pt modelId="{72167433-4379-4A26-8842-50B18164B30E}" type="sibTrans" cxnId="{7BEAAB22-5E7C-4D91-BB3B-4B507CC4163F}">
      <dgm:prSet/>
      <dgm:spPr/>
      <dgm:t>
        <a:bodyPr/>
        <a:lstStyle/>
        <a:p>
          <a:endParaRPr lang="en-US"/>
        </a:p>
      </dgm:t>
    </dgm:pt>
    <dgm:pt modelId="{702F303C-EBA4-479C-80BD-783E207D490A}" type="pres">
      <dgm:prSet presAssocID="{6C773704-2F16-4E2B-8269-CE925DC486C2}" presName="linear" presStyleCnt="0">
        <dgm:presLayoutVars>
          <dgm:animLvl val="lvl"/>
          <dgm:resizeHandles val="exact"/>
        </dgm:presLayoutVars>
      </dgm:prSet>
      <dgm:spPr/>
    </dgm:pt>
    <dgm:pt modelId="{43426534-123F-4B62-B0E0-1F427842D80B}" type="pres">
      <dgm:prSet presAssocID="{F56FA774-31C7-462B-8FC8-A33C4D4F5A8E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7042F594-A5FC-4261-AC0A-DF62CFBBDE6D}" type="pres">
      <dgm:prSet presAssocID="{2194A46C-7074-4AE4-9F3D-82A5D611A8E5}" presName="spacer" presStyleCnt="0"/>
      <dgm:spPr/>
    </dgm:pt>
    <dgm:pt modelId="{CC8CB95A-80B1-4335-9EAE-F9429F54CB04}" type="pres">
      <dgm:prSet presAssocID="{43DFBFEF-D4F5-4CD8-806F-FD1CF57BEC20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7BEAAB22-5E7C-4D91-BB3B-4B507CC4163F}" srcId="{6C773704-2F16-4E2B-8269-CE925DC486C2}" destId="{43DFBFEF-D4F5-4CD8-806F-FD1CF57BEC20}" srcOrd="1" destOrd="0" parTransId="{3CE51677-4543-497A-A00D-A5576BE125E2}" sibTransId="{72167433-4379-4A26-8842-50B18164B30E}"/>
    <dgm:cxn modelId="{7E90743B-E030-489E-9CD4-5973CCEA9D12}" type="presOf" srcId="{43DFBFEF-D4F5-4CD8-806F-FD1CF57BEC20}" destId="{CC8CB95A-80B1-4335-9EAE-F9429F54CB04}" srcOrd="0" destOrd="0" presId="urn:microsoft.com/office/officeart/2005/8/layout/vList2"/>
    <dgm:cxn modelId="{F2C6EC4C-C562-48BC-B108-51DCBC0A5BFF}" type="presOf" srcId="{6C773704-2F16-4E2B-8269-CE925DC486C2}" destId="{702F303C-EBA4-479C-80BD-783E207D490A}" srcOrd="0" destOrd="0" presId="urn:microsoft.com/office/officeart/2005/8/layout/vList2"/>
    <dgm:cxn modelId="{706E5C53-B332-462D-8973-F49E694CDD4C}" srcId="{6C773704-2F16-4E2B-8269-CE925DC486C2}" destId="{F56FA774-31C7-462B-8FC8-A33C4D4F5A8E}" srcOrd="0" destOrd="0" parTransId="{92C7ECBA-EACC-4FE0-8FE9-2FF059C55BAE}" sibTransId="{2194A46C-7074-4AE4-9F3D-82A5D611A8E5}"/>
    <dgm:cxn modelId="{0B6BB3C6-1820-4FCB-B8E7-3DAF65093FE4}" type="presOf" srcId="{F56FA774-31C7-462B-8FC8-A33C4D4F5A8E}" destId="{43426534-123F-4B62-B0E0-1F427842D80B}" srcOrd="0" destOrd="0" presId="urn:microsoft.com/office/officeart/2005/8/layout/vList2"/>
    <dgm:cxn modelId="{DD56B402-8F5B-457D-88E3-BE7F9B3305D9}" type="presParOf" srcId="{702F303C-EBA4-479C-80BD-783E207D490A}" destId="{43426534-123F-4B62-B0E0-1F427842D80B}" srcOrd="0" destOrd="0" presId="urn:microsoft.com/office/officeart/2005/8/layout/vList2"/>
    <dgm:cxn modelId="{08C8D751-8D79-46BE-B901-CE8D66BB2C73}" type="presParOf" srcId="{702F303C-EBA4-479C-80BD-783E207D490A}" destId="{7042F594-A5FC-4261-AC0A-DF62CFBBDE6D}" srcOrd="1" destOrd="0" presId="urn:microsoft.com/office/officeart/2005/8/layout/vList2"/>
    <dgm:cxn modelId="{585AF7F6-B852-4874-9EF9-E92C4385DB3F}" type="presParOf" srcId="{702F303C-EBA4-479C-80BD-783E207D490A}" destId="{CC8CB95A-80B1-4335-9EAE-F9429F54CB04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23748F-3819-471A-A141-AA00B81EC773}">
      <dsp:nvSpPr>
        <dsp:cNvPr id="0" name=""/>
        <dsp:cNvSpPr/>
      </dsp:nvSpPr>
      <dsp:spPr>
        <a:xfrm>
          <a:off x="0" y="75082"/>
          <a:ext cx="5803231" cy="262920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3000" b="1" kern="1200" dirty="0"/>
            <a:t>Ottelu on alussa ja kenttä on märkä. Olisi v-maista pelata loppumatsi märkänä</a:t>
          </a:r>
          <a:endParaRPr lang="en-US" sz="3000" kern="1200" dirty="0"/>
        </a:p>
      </dsp:txBody>
      <dsp:txXfrm>
        <a:off x="128347" y="203429"/>
        <a:ext cx="5546537" cy="2372515"/>
      </dsp:txXfrm>
    </dsp:sp>
    <dsp:sp modelId="{2D5DF294-7CE9-4C69-B931-A63760ABC759}">
      <dsp:nvSpPr>
        <dsp:cNvPr id="0" name=""/>
        <dsp:cNvSpPr/>
      </dsp:nvSpPr>
      <dsp:spPr>
        <a:xfrm>
          <a:off x="0" y="2790691"/>
          <a:ext cx="5803231" cy="2629209"/>
        </a:xfrm>
        <a:prstGeom prst="roundRect">
          <a:avLst/>
        </a:prstGeom>
        <a:solidFill>
          <a:schemeClr val="accent2">
            <a:hueOff val="1500031"/>
            <a:satOff val="8420"/>
            <a:lumOff val="941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3000" b="1" kern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P</a:t>
          </a:r>
          <a:r>
            <a:rPr lang="fi-FI" sz="3000" b="1" kern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allon todennäköinen liikerata antaa pienenkään todennäköisyyden siihen, että veto olisi menossa ohi tai osumassa tolppaan</a:t>
          </a:r>
          <a:endParaRPr lang="en-US" sz="3000" kern="1200" dirty="0"/>
        </a:p>
      </dsp:txBody>
      <dsp:txXfrm>
        <a:off x="128347" y="2919038"/>
        <a:ext cx="5546537" cy="237251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39DB11-DEDA-4166-8079-E184751C7F3E}">
      <dsp:nvSpPr>
        <dsp:cNvPr id="0" name=""/>
        <dsp:cNvSpPr/>
      </dsp:nvSpPr>
      <dsp:spPr>
        <a:xfrm>
          <a:off x="0" y="126331"/>
          <a:ext cx="5803231" cy="256931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3600" b="1" kern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K</a:t>
          </a:r>
          <a:r>
            <a:rPr lang="fi-FI" sz="3600" b="1" kern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enttä on liian kova ja on vaarana saada taas ikäviä ruhjeita polviin ja kyynärpäihin</a:t>
          </a:r>
        </a:p>
      </dsp:txBody>
      <dsp:txXfrm>
        <a:off x="125424" y="251755"/>
        <a:ext cx="5552383" cy="2318471"/>
      </dsp:txXfrm>
    </dsp:sp>
    <dsp:sp modelId="{8680BCDF-9ED6-462A-B8F1-3601A6075DE9}">
      <dsp:nvSpPr>
        <dsp:cNvPr id="0" name=""/>
        <dsp:cNvSpPr/>
      </dsp:nvSpPr>
      <dsp:spPr>
        <a:xfrm>
          <a:off x="0" y="2799331"/>
          <a:ext cx="5803231" cy="2569319"/>
        </a:xfrm>
        <a:prstGeom prst="roundRect">
          <a:avLst/>
        </a:prstGeom>
        <a:solidFill>
          <a:schemeClr val="accent2">
            <a:hueOff val="1500031"/>
            <a:satOff val="8420"/>
            <a:lumOff val="941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3600" b="1" kern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Omissa käsissä tuntuu vielä epämiellyttävä kipu saman kaverin aikaisemman laukauksen torjumisesta</a:t>
          </a:r>
        </a:p>
      </dsp:txBody>
      <dsp:txXfrm>
        <a:off x="125424" y="2924755"/>
        <a:ext cx="5552383" cy="231847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A86FE5-58F4-4B94-A34A-FF1F44BF4AF3}">
      <dsp:nvSpPr>
        <dsp:cNvPr id="0" name=""/>
        <dsp:cNvSpPr/>
      </dsp:nvSpPr>
      <dsp:spPr>
        <a:xfrm>
          <a:off x="0" y="377431"/>
          <a:ext cx="5803231" cy="230957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marL="0" lvl="0" indent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4200" b="1" kern="1200" dirty="0"/>
            <a:t>Pari edellistä iltaa putkeen on venynyt liian pitkiksi</a:t>
          </a:r>
        </a:p>
      </dsp:txBody>
      <dsp:txXfrm>
        <a:off x="112744" y="490175"/>
        <a:ext cx="5577743" cy="2084091"/>
      </dsp:txXfrm>
    </dsp:sp>
    <dsp:sp modelId="{E61D22A7-F0E4-415F-AFEB-B6F94D80ECC6}">
      <dsp:nvSpPr>
        <dsp:cNvPr id="0" name=""/>
        <dsp:cNvSpPr/>
      </dsp:nvSpPr>
      <dsp:spPr>
        <a:xfrm>
          <a:off x="0" y="2807971"/>
          <a:ext cx="5803231" cy="2309579"/>
        </a:xfrm>
        <a:prstGeom prst="roundRect">
          <a:avLst/>
        </a:prstGeom>
        <a:solidFill>
          <a:schemeClr val="accent2">
            <a:hueOff val="1500031"/>
            <a:satOff val="8420"/>
            <a:lumOff val="941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marL="0" lvl="0" indent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4200" b="1" kern="1200" dirty="0"/>
            <a:t>Ei muuten vaan huvita juuri nyt dyykata</a:t>
          </a:r>
        </a:p>
      </dsp:txBody>
      <dsp:txXfrm>
        <a:off x="112744" y="2920715"/>
        <a:ext cx="5577743" cy="208409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5DF294-7CE9-4C69-B931-A63760ABC759}">
      <dsp:nvSpPr>
        <dsp:cNvPr id="0" name=""/>
        <dsp:cNvSpPr/>
      </dsp:nvSpPr>
      <dsp:spPr>
        <a:xfrm>
          <a:off x="0" y="546721"/>
          <a:ext cx="5803231" cy="214461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3900" b="1" kern="1200"/>
            <a:t>Vanha hoito on katsomassa ottelua kentänlaidalla</a:t>
          </a:r>
          <a:endParaRPr lang="en-US" sz="3900" kern="1200"/>
        </a:p>
      </dsp:txBody>
      <dsp:txXfrm>
        <a:off x="104691" y="651412"/>
        <a:ext cx="5593849" cy="1935228"/>
      </dsp:txXfrm>
    </dsp:sp>
    <dsp:sp modelId="{27A36C62-8B19-4CD0-A272-EF66EEBD6BAF}">
      <dsp:nvSpPr>
        <dsp:cNvPr id="0" name=""/>
        <dsp:cNvSpPr/>
      </dsp:nvSpPr>
      <dsp:spPr>
        <a:xfrm>
          <a:off x="0" y="2803651"/>
          <a:ext cx="5803231" cy="2144610"/>
        </a:xfrm>
        <a:prstGeom prst="roundRect">
          <a:avLst/>
        </a:prstGeom>
        <a:solidFill>
          <a:schemeClr val="accent2">
            <a:hueOff val="1500031"/>
            <a:satOff val="8420"/>
            <a:lumOff val="941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3900" b="1" kern="1200"/>
            <a:t>Potentiaalinen uusi hoito on katsomassa ottelua kentänlaidalla</a:t>
          </a:r>
          <a:endParaRPr lang="en-US" sz="3900" kern="1200"/>
        </a:p>
      </dsp:txBody>
      <dsp:txXfrm>
        <a:off x="104691" y="2908342"/>
        <a:ext cx="5593849" cy="193522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0396E9-1394-4C5A-BD0C-3C1F81E501D1}">
      <dsp:nvSpPr>
        <dsp:cNvPr id="0" name=""/>
        <dsp:cNvSpPr/>
      </dsp:nvSpPr>
      <dsp:spPr>
        <a:xfrm>
          <a:off x="0" y="1180276"/>
          <a:ext cx="5803231" cy="313443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170" tIns="217170" rIns="217170" bIns="217170" numCol="1" spcCol="1270" anchor="ctr" anchorCtr="0">
          <a:noAutofit/>
        </a:bodyPr>
        <a:lstStyle/>
        <a:p>
          <a:pPr marL="0" lvl="0" indent="0" algn="l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5700" b="1" kern="1200" dirty="0" err="1"/>
            <a:t>Rive</a:t>
          </a:r>
          <a:r>
            <a:rPr lang="fi-FI" sz="5700" b="1" kern="1200" dirty="0"/>
            <a:t> on katsomassa kentänlaidalla</a:t>
          </a:r>
          <a:endParaRPr lang="en-US" sz="5700" kern="1200" dirty="0"/>
        </a:p>
      </dsp:txBody>
      <dsp:txXfrm>
        <a:off x="153010" y="1333286"/>
        <a:ext cx="5497211" cy="282841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426534-123F-4B62-B0E0-1F427842D80B}">
      <dsp:nvSpPr>
        <dsp:cNvPr id="0" name=""/>
        <dsp:cNvSpPr/>
      </dsp:nvSpPr>
      <dsp:spPr>
        <a:xfrm>
          <a:off x="0" y="526651"/>
          <a:ext cx="5803231" cy="21762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3100" b="1" kern="1200"/>
            <a:t>Panu on ennen peliä vihjannut tutusta veskarista, joka saattaisi olla tulossa mukaan Geishoihin</a:t>
          </a:r>
          <a:endParaRPr lang="en-US" sz="3100" kern="1200"/>
        </a:p>
      </dsp:txBody>
      <dsp:txXfrm>
        <a:off x="106233" y="632884"/>
        <a:ext cx="5590765" cy="1963734"/>
      </dsp:txXfrm>
    </dsp:sp>
    <dsp:sp modelId="{CC8CB95A-80B1-4335-9EAE-F9429F54CB04}">
      <dsp:nvSpPr>
        <dsp:cNvPr id="0" name=""/>
        <dsp:cNvSpPr/>
      </dsp:nvSpPr>
      <dsp:spPr>
        <a:xfrm>
          <a:off x="0" y="2792131"/>
          <a:ext cx="5803231" cy="2176200"/>
        </a:xfrm>
        <a:prstGeom prst="roundRect">
          <a:avLst/>
        </a:prstGeom>
        <a:solidFill>
          <a:schemeClr val="accent2">
            <a:hueOff val="1500031"/>
            <a:satOff val="8420"/>
            <a:lumOff val="941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3100" b="1" kern="1200"/>
            <a:t>On etukäteen tiedossa, että ollaan menossa pelin jälkeen kimpassa kaljalle </a:t>
          </a:r>
          <a:endParaRPr lang="en-US" sz="3100" kern="1200"/>
        </a:p>
      </dsp:txBody>
      <dsp:txXfrm>
        <a:off x="106233" y="2898364"/>
        <a:ext cx="5590765" cy="19637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raphic 1" descr="Tag=AccentColor&#10;Flavor=Light&#10;Target=Fill">
            <a:extLst>
              <a:ext uri="{FF2B5EF4-FFF2-40B4-BE49-F238E27FC236}">
                <a16:creationId xmlns:a16="http://schemas.microsoft.com/office/drawing/2014/main" id="{0D57E7FA-E8FC-45AC-868F-CDC8144939D6}"/>
              </a:ext>
            </a:extLst>
          </p:cNvPr>
          <p:cNvSpPr/>
          <p:nvPr/>
        </p:nvSpPr>
        <p:spPr>
          <a:xfrm rot="10800000" flipV="1">
            <a:off x="2599854" y="527562"/>
            <a:ext cx="6992292" cy="5102484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7094A5-EB6F-441D-88F8-CD7A30C847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8760" y="1591056"/>
            <a:ext cx="5705856" cy="3264408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7CE1E3-3929-42A6-81B7-056BD88EF3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928616"/>
            <a:ext cx="5705856" cy="996696"/>
          </a:xfrm>
        </p:spPr>
        <p:txBody>
          <a:bodyPr/>
          <a:lstStyle>
            <a:lvl1pPr marL="0" indent="0" algn="l">
              <a:buNone/>
              <a:defRPr sz="2400" cap="all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E951E3-0794-422C-AF76-0AD4A7FB1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10/3/2020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4EBFA8-0291-4D77-A9D9-B17FC2382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7AC4D4-C4EE-4624-A329-C608A1D5A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63195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 descr="Tag=AccentColor&#10;Flavor=Light&#10;Target=Fill">
            <a:extLst>
              <a:ext uri="{FF2B5EF4-FFF2-40B4-BE49-F238E27FC236}">
                <a16:creationId xmlns:a16="http://schemas.microsoft.com/office/drawing/2014/main" id="{13B7BB51-92B8-4089-8DAB-1202A4D1C6A3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030E26-A86A-417A-AA64-699AA8DD3D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9CF97E-0E6E-41E9-B75B-0371E744D1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1680"/>
            <a:ext cx="10515600" cy="4160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AE770-8363-44CD-8A22-AB26C5C536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10/3/2020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E618F2-3B8E-4449-91E7-F8AA49609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3428F0-E5C2-42A1-AB2F-1A19FFAD19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9025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raphic 9" descr="Tag=AccentColor&#10;Flavor=Light&#10;Target=Fill">
            <a:extLst>
              <a:ext uri="{FF2B5EF4-FFF2-40B4-BE49-F238E27FC236}">
                <a16:creationId xmlns:a16="http://schemas.microsoft.com/office/drawing/2014/main" id="{DB2CE8D6-5B4E-4EBE-9ED5-A1DA7E2A5CDA}"/>
              </a:ext>
            </a:extLst>
          </p:cNvPr>
          <p:cNvSpPr/>
          <p:nvPr/>
        </p:nvSpPr>
        <p:spPr>
          <a:xfrm>
            <a:off x="7209816" y="0"/>
            <a:ext cx="4143984" cy="5747660"/>
          </a:xfrm>
          <a:custGeom>
            <a:avLst/>
            <a:gdLst>
              <a:gd name="connsiteX0" fmla="*/ 0 w 3843750"/>
              <a:gd name="connsiteY0" fmla="*/ 346 h 5956080"/>
              <a:gd name="connsiteX1" fmla="*/ 72373 w 3843750"/>
              <a:gd name="connsiteY1" fmla="*/ 2447534 h 5956080"/>
              <a:gd name="connsiteX2" fmla="*/ 145093 w 3843750"/>
              <a:gd name="connsiteY2" fmla="*/ 3878724 h 5956080"/>
              <a:gd name="connsiteX3" fmla="*/ 237897 w 3843750"/>
              <a:gd name="connsiteY3" fmla="*/ 4208041 h 5956080"/>
              <a:gd name="connsiteX4" fmla="*/ 281875 w 3843750"/>
              <a:gd name="connsiteY4" fmla="*/ 4677601 h 5956080"/>
              <a:gd name="connsiteX5" fmla="*/ 360135 w 3843750"/>
              <a:gd name="connsiteY5" fmla="*/ 5287407 h 5956080"/>
              <a:gd name="connsiteX6" fmla="*/ 414155 w 3843750"/>
              <a:gd name="connsiteY6" fmla="*/ 5817914 h 5956080"/>
              <a:gd name="connsiteX7" fmla="*/ 681487 w 3843750"/>
              <a:gd name="connsiteY7" fmla="*/ 5914873 h 5956080"/>
              <a:gd name="connsiteX8" fmla="*/ 892373 w 3843750"/>
              <a:gd name="connsiteY8" fmla="*/ 5605295 h 5956080"/>
              <a:gd name="connsiteX9" fmla="*/ 1027770 w 3843750"/>
              <a:gd name="connsiteY9" fmla="*/ 5804063 h 5956080"/>
              <a:gd name="connsiteX10" fmla="*/ 1200566 w 3843750"/>
              <a:gd name="connsiteY10" fmla="*/ 5527036 h 5956080"/>
              <a:gd name="connsiteX11" fmla="*/ 1348083 w 3843750"/>
              <a:gd name="connsiteY11" fmla="*/ 5363590 h 5956080"/>
              <a:gd name="connsiteX12" fmla="*/ 1425997 w 3843750"/>
              <a:gd name="connsiteY12" fmla="*/ 4800532 h 5956080"/>
              <a:gd name="connsiteX13" fmla="*/ 1517416 w 3843750"/>
              <a:gd name="connsiteY13" fmla="*/ 4640549 h 5956080"/>
              <a:gd name="connsiteX14" fmla="*/ 1569705 w 3843750"/>
              <a:gd name="connsiteY14" fmla="*/ 4803995 h 5956080"/>
              <a:gd name="connsiteX15" fmla="*/ 1530921 w 3843750"/>
              <a:gd name="connsiteY15" fmla="*/ 5433885 h 5956080"/>
              <a:gd name="connsiteX16" fmla="*/ 1614721 w 3843750"/>
              <a:gd name="connsiteY16" fmla="*/ 5319957 h 5956080"/>
              <a:gd name="connsiteX17" fmla="*/ 1800676 w 3843750"/>
              <a:gd name="connsiteY17" fmla="*/ 4608691 h 5956080"/>
              <a:gd name="connsiteX18" fmla="*/ 1918759 w 3843750"/>
              <a:gd name="connsiteY18" fmla="*/ 4486799 h 5956080"/>
              <a:gd name="connsiteX19" fmla="*/ 2009139 w 3843750"/>
              <a:gd name="connsiteY19" fmla="*/ 4715000 h 5956080"/>
              <a:gd name="connsiteX20" fmla="*/ 2135532 w 3843750"/>
              <a:gd name="connsiteY20" fmla="*/ 5321689 h 5956080"/>
              <a:gd name="connsiteX21" fmla="*/ 2209291 w 3843750"/>
              <a:gd name="connsiteY21" fmla="*/ 5028733 h 5956080"/>
              <a:gd name="connsiteX22" fmla="*/ 2501208 w 3843750"/>
              <a:gd name="connsiteY22" fmla="*/ 4457711 h 5956080"/>
              <a:gd name="connsiteX23" fmla="*/ 2695127 w 3843750"/>
              <a:gd name="connsiteY23" fmla="*/ 4973674 h 5956080"/>
              <a:gd name="connsiteX24" fmla="*/ 2825329 w 3843750"/>
              <a:gd name="connsiteY24" fmla="*/ 4563328 h 5956080"/>
              <a:gd name="connsiteX25" fmla="*/ 2904628 w 3843750"/>
              <a:gd name="connsiteY25" fmla="*/ 4466368 h 5956080"/>
              <a:gd name="connsiteX26" fmla="*/ 2922635 w 3843750"/>
              <a:gd name="connsiteY26" fmla="*/ 4519696 h 5956080"/>
              <a:gd name="connsiteX27" fmla="*/ 3089544 w 3843750"/>
              <a:gd name="connsiteY27" fmla="*/ 3606545 h 5956080"/>
              <a:gd name="connsiteX28" fmla="*/ 3150490 w 3843750"/>
              <a:gd name="connsiteY28" fmla="*/ 3989882 h 5956080"/>
              <a:gd name="connsiteX29" fmla="*/ 3755448 w 3843750"/>
              <a:gd name="connsiteY29" fmla="*/ 1538193 h 5956080"/>
              <a:gd name="connsiteX30" fmla="*/ 3850330 w 3843750"/>
              <a:gd name="connsiteY30" fmla="*/ 0 h 5956080"/>
              <a:gd name="connsiteX31" fmla="*/ 0 w 3843750"/>
              <a:gd name="connsiteY31" fmla="*/ 0 h 5956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3843750" h="5956080">
                <a:moveTo>
                  <a:pt x="0" y="346"/>
                </a:moveTo>
                <a:cubicBezTo>
                  <a:pt x="12120" y="1234155"/>
                  <a:pt x="72720" y="2447534"/>
                  <a:pt x="72373" y="2447534"/>
                </a:cubicBezTo>
                <a:cubicBezTo>
                  <a:pt x="72720" y="2449265"/>
                  <a:pt x="114274" y="3641520"/>
                  <a:pt x="145093" y="3878724"/>
                </a:cubicBezTo>
                <a:cubicBezTo>
                  <a:pt x="176258" y="4119392"/>
                  <a:pt x="210194" y="3969797"/>
                  <a:pt x="237897" y="4208041"/>
                </a:cubicBezTo>
                <a:cubicBezTo>
                  <a:pt x="250017" y="4367677"/>
                  <a:pt x="237204" y="4527661"/>
                  <a:pt x="281875" y="4677601"/>
                </a:cubicBezTo>
                <a:cubicBezTo>
                  <a:pt x="278758" y="4908226"/>
                  <a:pt x="338319" y="5059552"/>
                  <a:pt x="360135" y="5287407"/>
                </a:cubicBezTo>
                <a:cubicBezTo>
                  <a:pt x="370177" y="5468860"/>
                  <a:pt x="348015" y="5649274"/>
                  <a:pt x="414155" y="5817914"/>
                </a:cubicBezTo>
                <a:cubicBezTo>
                  <a:pt x="467137" y="5947770"/>
                  <a:pt x="534662" y="6049578"/>
                  <a:pt x="681487" y="5914873"/>
                </a:cubicBezTo>
                <a:cubicBezTo>
                  <a:pt x="680448" y="5747964"/>
                  <a:pt x="925963" y="5772897"/>
                  <a:pt x="892373" y="5605295"/>
                </a:cubicBezTo>
                <a:cubicBezTo>
                  <a:pt x="1003184" y="5641309"/>
                  <a:pt x="945009" y="5759046"/>
                  <a:pt x="1027770" y="5804063"/>
                </a:cubicBezTo>
                <a:cubicBezTo>
                  <a:pt x="1099105" y="5719915"/>
                  <a:pt x="1051664" y="5551968"/>
                  <a:pt x="1200566" y="5527036"/>
                </a:cubicBezTo>
                <a:cubicBezTo>
                  <a:pt x="1352931" y="5564088"/>
                  <a:pt x="1336655" y="5453970"/>
                  <a:pt x="1348083" y="5363590"/>
                </a:cubicBezTo>
                <a:cubicBezTo>
                  <a:pt x="1370938" y="5149586"/>
                  <a:pt x="1389291" y="5009687"/>
                  <a:pt x="1425997" y="4800532"/>
                </a:cubicBezTo>
                <a:cubicBezTo>
                  <a:pt x="1436385" y="4748243"/>
                  <a:pt x="1415608" y="4628775"/>
                  <a:pt x="1517416" y="4640549"/>
                </a:cubicBezTo>
                <a:cubicBezTo>
                  <a:pt x="1596022" y="4651976"/>
                  <a:pt x="1566242" y="4746512"/>
                  <a:pt x="1569705" y="4803995"/>
                </a:cubicBezTo>
                <a:cubicBezTo>
                  <a:pt x="1600177" y="5128809"/>
                  <a:pt x="1532998" y="5109763"/>
                  <a:pt x="1530921" y="5433885"/>
                </a:cubicBezTo>
                <a:cubicBezTo>
                  <a:pt x="1530574" y="5446697"/>
                  <a:pt x="1580786" y="5458125"/>
                  <a:pt x="1614721" y="5319957"/>
                </a:cubicBezTo>
                <a:cubicBezTo>
                  <a:pt x="1681208" y="5047432"/>
                  <a:pt x="1760507" y="4832736"/>
                  <a:pt x="1800676" y="4608691"/>
                </a:cubicBezTo>
                <a:cubicBezTo>
                  <a:pt x="1848463" y="4656824"/>
                  <a:pt x="1889671" y="4439704"/>
                  <a:pt x="1918759" y="4486799"/>
                </a:cubicBezTo>
                <a:cubicBezTo>
                  <a:pt x="1932264" y="4566098"/>
                  <a:pt x="1956503" y="4642626"/>
                  <a:pt x="2009139" y="4715000"/>
                </a:cubicBezTo>
                <a:cubicBezTo>
                  <a:pt x="2054502" y="4933851"/>
                  <a:pt x="2004983" y="5137812"/>
                  <a:pt x="2135532" y="5321689"/>
                </a:cubicBezTo>
                <a:cubicBezTo>
                  <a:pt x="2135532" y="5321689"/>
                  <a:pt x="2137610" y="5265245"/>
                  <a:pt x="2209291" y="5028733"/>
                </a:cubicBezTo>
                <a:cubicBezTo>
                  <a:pt x="2267120" y="4838277"/>
                  <a:pt x="2341225" y="4936622"/>
                  <a:pt x="2501208" y="4457711"/>
                </a:cubicBezTo>
                <a:cubicBezTo>
                  <a:pt x="2545186" y="4641934"/>
                  <a:pt x="2446495" y="4877753"/>
                  <a:pt x="2695127" y="4973674"/>
                </a:cubicBezTo>
                <a:cubicBezTo>
                  <a:pt x="2743260" y="4833775"/>
                  <a:pt x="2706208" y="4662365"/>
                  <a:pt x="2825329" y="4563328"/>
                </a:cubicBezTo>
                <a:cubicBezTo>
                  <a:pt x="2859958" y="4534586"/>
                  <a:pt x="2884890" y="4501689"/>
                  <a:pt x="2904628" y="4466368"/>
                </a:cubicBezTo>
                <a:cubicBezTo>
                  <a:pt x="2910515" y="4484375"/>
                  <a:pt x="2916749" y="4503074"/>
                  <a:pt x="2922635" y="4519696"/>
                </a:cubicBezTo>
                <a:cubicBezTo>
                  <a:pt x="2946529" y="4491647"/>
                  <a:pt x="3082618" y="3784882"/>
                  <a:pt x="3089544" y="3606545"/>
                </a:cubicBezTo>
                <a:cubicBezTo>
                  <a:pt x="3124172" y="3733285"/>
                  <a:pt x="3150490" y="3989882"/>
                  <a:pt x="3150490" y="3989882"/>
                </a:cubicBezTo>
                <a:cubicBezTo>
                  <a:pt x="3150490" y="3989882"/>
                  <a:pt x="3300085" y="3936900"/>
                  <a:pt x="3755448" y="1538193"/>
                </a:cubicBezTo>
                <a:cubicBezTo>
                  <a:pt x="3791461" y="1348775"/>
                  <a:pt x="3824704" y="697762"/>
                  <a:pt x="385033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AD5705-B027-4C44-B38A-60296E29EB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078991"/>
            <a:ext cx="5266944" cy="3136392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8BBAC4-9088-44CF-BA2D-B8DD24FB52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279392"/>
            <a:ext cx="5266944" cy="1500187"/>
          </a:xfrm>
        </p:spPr>
        <p:txBody>
          <a:bodyPr/>
          <a:lstStyle>
            <a:lvl1pPr marL="0" indent="0">
              <a:buNone/>
              <a:defRPr sz="24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93FB3F-D2A6-4919-B57B-C08861D463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10/3/2020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9049E0-6BE5-43FA-A4D4-ACAFC871A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F8C28D-1479-4F15-B906-0AEBBCCA8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3910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 descr="Tag=AccentColor&#10;Flavor=Light&#10;Target=Fill">
            <a:extLst>
              <a:ext uri="{FF2B5EF4-FFF2-40B4-BE49-F238E27FC236}">
                <a16:creationId xmlns:a16="http://schemas.microsoft.com/office/drawing/2014/main" id="{FD51F360-8860-4FB5-A0A5-773473DD8B39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A77EC9-372A-4ECA-9088-780532AF0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C882CE-1B27-414A-9B06-AA5D2DB683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011680"/>
            <a:ext cx="4937760" cy="4160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397E60-5D92-4530-96D1-FC09AF3C27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19088" y="2011680"/>
            <a:ext cx="4937760" cy="4160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4240FE-0C6A-47E9-9B0A-7B3C608773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10/3/2020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71AE1B-BB18-4C7E-AA77-3A4D401A5F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FA7B1D-FEDD-4E29-A352-29E5F498B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888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 descr="Tag=AccentColor&#10;Flavor=Light&#10;Target=Fill">
            <a:extLst>
              <a:ext uri="{FF2B5EF4-FFF2-40B4-BE49-F238E27FC236}">
                <a16:creationId xmlns:a16="http://schemas.microsoft.com/office/drawing/2014/main" id="{527D753D-3426-457C-9082-B92894509EC0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4D2B94-0682-4185-BCE3-89AF214A4F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65C47E-B85E-4B3E-A669-DEEC7F5DF2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2011680"/>
            <a:ext cx="4937760" cy="950976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24517F-FE8C-49AD-9A52-0F43010526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3127248"/>
            <a:ext cx="4937760" cy="30632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0C73EC-7117-4DC2-9075-14102F2E28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19088" y="2011680"/>
            <a:ext cx="4937760" cy="950976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DD9A323-865B-4177-8F98-9BA304E022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19088" y="3127248"/>
            <a:ext cx="4937760" cy="30632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A4E5D6-7075-4584-BD43-D966F0B58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10/3/2020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C38B83D-8A05-4F3C-A409-1602C9630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AD250E7-8A73-449C-A140-A2A2582D7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8022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1" descr="Tag=AccentColor&#10;Flavor=Light&#10;Target=Fill">
            <a:extLst>
              <a:ext uri="{FF2B5EF4-FFF2-40B4-BE49-F238E27FC236}">
                <a16:creationId xmlns:a16="http://schemas.microsoft.com/office/drawing/2014/main" id="{AAFBE1F6-FC6D-4C3D-9AC3-97028E6F18C7}"/>
              </a:ext>
            </a:extLst>
          </p:cNvPr>
          <p:cNvSpPr/>
          <p:nvPr/>
        </p:nvSpPr>
        <p:spPr>
          <a:xfrm rot="10800000" flipV="1">
            <a:off x="1969639" y="181596"/>
            <a:ext cx="8252722" cy="6022258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2825A4-268B-4301-8432-F9E9B2661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3784" y="1572768"/>
            <a:ext cx="6501384" cy="4096512"/>
          </a:xfrm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33410F-8A90-47F6-BD39-4AC0E43583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10/3/2020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D819A9-F8DE-4E5C-AFC3-E0105ACD8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E25320-A12F-4F3E-8EC9-11292FF36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7523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C9756B-145D-4BA8-AA43-904C1E7CB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10/3/2020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1DB60F-139E-4C44-89AF-3F8F5EC24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8226C9-C193-4B47-9717-4BC86C909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5184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 descr="Mask ID=&#10;Mask position=bottom, center&#10;Mask family= brushstroke, landscape, wide">
            <a:extLst>
              <a:ext uri="{FF2B5EF4-FFF2-40B4-BE49-F238E27FC236}">
                <a16:creationId xmlns:a16="http://schemas.microsoft.com/office/drawing/2014/main" id="{736BF44D-E8DD-45FA-931D-CBCC67D57944}"/>
              </a:ext>
            </a:extLst>
          </p:cNvPr>
          <p:cNvSpPr/>
          <p:nvPr/>
        </p:nvSpPr>
        <p:spPr>
          <a:xfrm>
            <a:off x="1768100" y="-1"/>
            <a:ext cx="10423900" cy="5920155"/>
          </a:xfrm>
          <a:custGeom>
            <a:avLst/>
            <a:gdLst>
              <a:gd name="connsiteX0" fmla="*/ 10423900 w 10423900"/>
              <a:gd name="connsiteY0" fmla="*/ 0 h 5491534"/>
              <a:gd name="connsiteX1" fmla="*/ 3493157 w 10423900"/>
              <a:gd name="connsiteY1" fmla="*/ 0 h 5491534"/>
              <a:gd name="connsiteX2" fmla="*/ 3493018 w 10423900"/>
              <a:gd name="connsiteY2" fmla="*/ 31 h 5491534"/>
              <a:gd name="connsiteX3" fmla="*/ 3245493 w 10423900"/>
              <a:gd name="connsiteY3" fmla="*/ 104839 h 5491534"/>
              <a:gd name="connsiteX4" fmla="*/ 4434802 w 10423900"/>
              <a:gd name="connsiteY4" fmla="*/ 284558 h 5491534"/>
              <a:gd name="connsiteX5" fmla="*/ 4011937 w 10423900"/>
              <a:gd name="connsiteY5" fmla="*/ 395559 h 5491534"/>
              <a:gd name="connsiteX6" fmla="*/ 3573213 w 10423900"/>
              <a:gd name="connsiteY6" fmla="*/ 474847 h 5491534"/>
              <a:gd name="connsiteX7" fmla="*/ 3097489 w 10423900"/>
              <a:gd name="connsiteY7" fmla="*/ 532990 h 5491534"/>
              <a:gd name="connsiteX8" fmla="*/ 2664052 w 10423900"/>
              <a:gd name="connsiteY8" fmla="*/ 649279 h 5491534"/>
              <a:gd name="connsiteX9" fmla="*/ 3795218 w 10423900"/>
              <a:gd name="connsiteY9" fmla="*/ 696852 h 5491534"/>
              <a:gd name="connsiteX10" fmla="*/ 3208492 w 10423900"/>
              <a:gd name="connsiteY10" fmla="*/ 802568 h 5491534"/>
              <a:gd name="connsiteX11" fmla="*/ 2727483 w 10423900"/>
              <a:gd name="connsiteY11" fmla="*/ 939999 h 5491534"/>
              <a:gd name="connsiteX12" fmla="*/ 2389190 w 10423900"/>
              <a:gd name="connsiteY12" fmla="*/ 1003429 h 5491534"/>
              <a:gd name="connsiteX13" fmla="*/ 2029754 w 10423900"/>
              <a:gd name="connsiteY13" fmla="*/ 1019287 h 5491534"/>
              <a:gd name="connsiteX14" fmla="*/ 1945181 w 10423900"/>
              <a:gd name="connsiteY14" fmla="*/ 1119716 h 5491534"/>
              <a:gd name="connsiteX15" fmla="*/ 2056184 w 10423900"/>
              <a:gd name="connsiteY15" fmla="*/ 1225434 h 5491534"/>
              <a:gd name="connsiteX16" fmla="*/ 2225329 w 10423900"/>
              <a:gd name="connsiteY16" fmla="*/ 1236004 h 5491534"/>
              <a:gd name="connsiteX17" fmla="*/ 3234920 w 10423900"/>
              <a:gd name="connsiteY17" fmla="*/ 1262435 h 5491534"/>
              <a:gd name="connsiteX18" fmla="*/ 0 w 10423900"/>
              <a:gd name="connsiteY18" fmla="*/ 1495009 h 5491534"/>
              <a:gd name="connsiteX19" fmla="*/ 438724 w 10423900"/>
              <a:gd name="connsiteY19" fmla="*/ 1637728 h 5491534"/>
              <a:gd name="connsiteX20" fmla="*/ 586726 w 10423900"/>
              <a:gd name="connsiteY20" fmla="*/ 2028877 h 5491534"/>
              <a:gd name="connsiteX21" fmla="*/ 1125878 w 10423900"/>
              <a:gd name="connsiteY21" fmla="*/ 2250882 h 5491534"/>
              <a:gd name="connsiteX22" fmla="*/ 1474744 w 10423900"/>
              <a:gd name="connsiteY22" fmla="*/ 2330169 h 5491534"/>
              <a:gd name="connsiteX23" fmla="*/ 2272901 w 10423900"/>
              <a:gd name="connsiteY23" fmla="*/ 2446458 h 5491534"/>
              <a:gd name="connsiteX24" fmla="*/ 2389190 w 10423900"/>
              <a:gd name="connsiteY24" fmla="*/ 2636747 h 5491534"/>
              <a:gd name="connsiteX25" fmla="*/ 2489621 w 10423900"/>
              <a:gd name="connsiteY25" fmla="*/ 2848179 h 5491534"/>
              <a:gd name="connsiteX26" fmla="*/ 2701053 w 10423900"/>
              <a:gd name="connsiteY26" fmla="*/ 2985611 h 5491534"/>
              <a:gd name="connsiteX27" fmla="*/ 1057165 w 10423900"/>
              <a:gd name="connsiteY27" fmla="*/ 2964468 h 5491534"/>
              <a:gd name="connsiteX28" fmla="*/ 2912485 w 10423900"/>
              <a:gd name="connsiteY28" fmla="*/ 3408477 h 5491534"/>
              <a:gd name="connsiteX29" fmla="*/ 2748626 w 10423900"/>
              <a:gd name="connsiteY29" fmla="*/ 3582909 h 5491534"/>
              <a:gd name="connsiteX30" fmla="*/ 3763503 w 10423900"/>
              <a:gd name="connsiteY30" fmla="*/ 3820771 h 5491534"/>
              <a:gd name="connsiteX31" fmla="*/ 3219063 w 10423900"/>
              <a:gd name="connsiteY31" fmla="*/ 3847199 h 5491534"/>
              <a:gd name="connsiteX32" fmla="*/ 6385269 w 10423900"/>
              <a:gd name="connsiteY32" fmla="*/ 4840933 h 5491534"/>
              <a:gd name="connsiteX33" fmla="*/ 10285854 w 10423900"/>
              <a:gd name="connsiteY33" fmla="*/ 5471118 h 5491534"/>
              <a:gd name="connsiteX34" fmla="*/ 10423900 w 10423900"/>
              <a:gd name="connsiteY34" fmla="*/ 5491534 h 5491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0423900" h="5491534">
                <a:moveTo>
                  <a:pt x="10423900" y="0"/>
                </a:moveTo>
                <a:lnTo>
                  <a:pt x="3493157" y="0"/>
                </a:lnTo>
                <a:lnTo>
                  <a:pt x="3493018" y="31"/>
                </a:lnTo>
                <a:cubicBezTo>
                  <a:pt x="3414969" y="12668"/>
                  <a:pt x="3328744" y="21588"/>
                  <a:pt x="3245493" y="104839"/>
                </a:cubicBezTo>
                <a:cubicBezTo>
                  <a:pt x="3668357" y="162984"/>
                  <a:pt x="4075366" y="51981"/>
                  <a:pt x="4434802" y="284558"/>
                </a:cubicBezTo>
                <a:cubicBezTo>
                  <a:pt x="4302656" y="400846"/>
                  <a:pt x="4154654" y="374416"/>
                  <a:pt x="4011937" y="395559"/>
                </a:cubicBezTo>
                <a:cubicBezTo>
                  <a:pt x="3863934" y="416704"/>
                  <a:pt x="3721217" y="453704"/>
                  <a:pt x="3573213" y="474847"/>
                </a:cubicBezTo>
                <a:cubicBezTo>
                  <a:pt x="3414639" y="501275"/>
                  <a:pt x="3256063" y="506562"/>
                  <a:pt x="3097489" y="532990"/>
                </a:cubicBezTo>
                <a:cubicBezTo>
                  <a:pt x="2965345" y="554135"/>
                  <a:pt x="2822627" y="517133"/>
                  <a:pt x="2664052" y="649279"/>
                </a:cubicBezTo>
                <a:cubicBezTo>
                  <a:pt x="3055203" y="744424"/>
                  <a:pt x="3409352" y="601706"/>
                  <a:pt x="3795218" y="696852"/>
                </a:cubicBezTo>
                <a:cubicBezTo>
                  <a:pt x="3567928" y="781425"/>
                  <a:pt x="3382924" y="754995"/>
                  <a:pt x="3208492" y="802568"/>
                </a:cubicBezTo>
                <a:cubicBezTo>
                  <a:pt x="3049916" y="850140"/>
                  <a:pt x="2859627" y="797282"/>
                  <a:pt x="2727483" y="939999"/>
                </a:cubicBezTo>
                <a:cubicBezTo>
                  <a:pt x="2627052" y="1051000"/>
                  <a:pt x="2521336" y="1066858"/>
                  <a:pt x="2389190" y="1003429"/>
                </a:cubicBezTo>
                <a:cubicBezTo>
                  <a:pt x="2272901" y="945284"/>
                  <a:pt x="2146043" y="961142"/>
                  <a:pt x="2029754" y="1019287"/>
                </a:cubicBezTo>
                <a:cubicBezTo>
                  <a:pt x="1987468" y="1040430"/>
                  <a:pt x="1945181" y="1066858"/>
                  <a:pt x="1945181" y="1119716"/>
                </a:cubicBezTo>
                <a:cubicBezTo>
                  <a:pt x="1945181" y="1193719"/>
                  <a:pt x="1998039" y="1214862"/>
                  <a:pt x="2056184" y="1225434"/>
                </a:cubicBezTo>
                <a:cubicBezTo>
                  <a:pt x="2109042" y="1236004"/>
                  <a:pt x="2172471" y="1246577"/>
                  <a:pt x="2225329" y="1236004"/>
                </a:cubicBezTo>
                <a:cubicBezTo>
                  <a:pt x="2563622" y="1177861"/>
                  <a:pt x="2896629" y="1273005"/>
                  <a:pt x="3234920" y="1262435"/>
                </a:cubicBezTo>
                <a:cubicBezTo>
                  <a:pt x="2172471" y="1489724"/>
                  <a:pt x="1099450" y="1415723"/>
                  <a:pt x="0" y="1495009"/>
                </a:cubicBezTo>
                <a:cubicBezTo>
                  <a:pt x="142717" y="1653583"/>
                  <a:pt x="327721" y="1521439"/>
                  <a:pt x="438724" y="1637728"/>
                </a:cubicBezTo>
                <a:cubicBezTo>
                  <a:pt x="333006" y="1880875"/>
                  <a:pt x="375293" y="2013020"/>
                  <a:pt x="586726" y="2028877"/>
                </a:cubicBezTo>
                <a:cubicBezTo>
                  <a:pt x="792873" y="2044734"/>
                  <a:pt x="1014877" y="1960161"/>
                  <a:pt x="1125878" y="2250882"/>
                </a:cubicBezTo>
                <a:cubicBezTo>
                  <a:pt x="1157593" y="2340740"/>
                  <a:pt x="1353170" y="2314312"/>
                  <a:pt x="1474744" y="2330169"/>
                </a:cubicBezTo>
                <a:cubicBezTo>
                  <a:pt x="1739034" y="2367170"/>
                  <a:pt x="2019183" y="2330169"/>
                  <a:pt x="2272901" y="2446458"/>
                </a:cubicBezTo>
                <a:cubicBezTo>
                  <a:pt x="2373332" y="2488744"/>
                  <a:pt x="2442048" y="2520459"/>
                  <a:pt x="2389190" y="2636747"/>
                </a:cubicBezTo>
                <a:cubicBezTo>
                  <a:pt x="2336332" y="2758321"/>
                  <a:pt x="2405048" y="2800607"/>
                  <a:pt x="2489621" y="2848179"/>
                </a:cubicBezTo>
                <a:cubicBezTo>
                  <a:pt x="2553051" y="2885180"/>
                  <a:pt x="2648195" y="2874609"/>
                  <a:pt x="2701053" y="2985611"/>
                </a:cubicBezTo>
                <a:cubicBezTo>
                  <a:pt x="2146043" y="2969753"/>
                  <a:pt x="1606888" y="2879895"/>
                  <a:pt x="1057165" y="2964468"/>
                </a:cubicBezTo>
                <a:cubicBezTo>
                  <a:pt x="1659748" y="3175900"/>
                  <a:pt x="2320474" y="3165328"/>
                  <a:pt x="2912485" y="3408477"/>
                </a:cubicBezTo>
                <a:cubicBezTo>
                  <a:pt x="2891342" y="3493050"/>
                  <a:pt x="2753911" y="3456048"/>
                  <a:pt x="2748626" y="3582909"/>
                </a:cubicBezTo>
                <a:cubicBezTo>
                  <a:pt x="3060489" y="3715055"/>
                  <a:pt x="3435782" y="3625195"/>
                  <a:pt x="3763503" y="3820771"/>
                </a:cubicBezTo>
                <a:cubicBezTo>
                  <a:pt x="3573213" y="3910629"/>
                  <a:pt x="3398782" y="3762626"/>
                  <a:pt x="3219063" y="3847199"/>
                </a:cubicBezTo>
                <a:cubicBezTo>
                  <a:pt x="3277208" y="3974060"/>
                  <a:pt x="5909545" y="4756360"/>
                  <a:pt x="6385269" y="4840933"/>
                </a:cubicBezTo>
                <a:cubicBezTo>
                  <a:pt x="7171204" y="4982659"/>
                  <a:pt x="9157515" y="5302348"/>
                  <a:pt x="10285854" y="5471118"/>
                </a:cubicBezTo>
                <a:lnTo>
                  <a:pt x="10423900" y="5491534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C9756B-145D-4BA8-AA43-904C1E7CB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10/3/2020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1DB60F-139E-4C44-89AF-3F8F5EC24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8226C9-C193-4B47-9717-4BC86C909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03331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 descr="Tag=AccentColor&#10;Flavor=Light&#10;Target=Fill">
            <a:extLst>
              <a:ext uri="{FF2B5EF4-FFF2-40B4-BE49-F238E27FC236}">
                <a16:creationId xmlns:a16="http://schemas.microsoft.com/office/drawing/2014/main" id="{76C5A8FA-6B61-4934-AF55-C595090CA5DC}"/>
              </a:ext>
            </a:extLst>
          </p:cNvPr>
          <p:cNvSpPr/>
          <p:nvPr/>
        </p:nvSpPr>
        <p:spPr>
          <a:xfrm>
            <a:off x="4726728" y="0"/>
            <a:ext cx="7472381" cy="6858000"/>
          </a:xfrm>
          <a:custGeom>
            <a:avLst/>
            <a:gdLst>
              <a:gd name="connsiteX0" fmla="*/ 1232666 w 7472381"/>
              <a:gd name="connsiteY0" fmla="*/ 0 h 6886575"/>
              <a:gd name="connsiteX1" fmla="*/ 7472381 w 7472381"/>
              <a:gd name="connsiteY1" fmla="*/ 0 h 6886575"/>
              <a:gd name="connsiteX2" fmla="*/ 7472381 w 7472381"/>
              <a:gd name="connsiteY2" fmla="*/ 814388 h 6886575"/>
              <a:gd name="connsiteX3" fmla="*/ 7472381 w 7472381"/>
              <a:gd name="connsiteY3" fmla="*/ 6411516 h 6886575"/>
              <a:gd name="connsiteX4" fmla="*/ 7472381 w 7472381"/>
              <a:gd name="connsiteY4" fmla="*/ 6886575 h 6886575"/>
              <a:gd name="connsiteX5" fmla="*/ 6992676 w 7472381"/>
              <a:gd name="connsiteY5" fmla="*/ 6886575 h 6886575"/>
              <a:gd name="connsiteX6" fmla="*/ 1946893 w 7472381"/>
              <a:gd name="connsiteY6" fmla="*/ 6886575 h 6886575"/>
              <a:gd name="connsiteX7" fmla="*/ 1506276 w 7472381"/>
              <a:gd name="connsiteY7" fmla="*/ 6686550 h 6886575"/>
              <a:gd name="connsiteX8" fmla="*/ 1314394 w 7472381"/>
              <a:gd name="connsiteY8" fmla="*/ 6457949 h 6886575"/>
              <a:gd name="connsiteX9" fmla="*/ 1246880 w 7472381"/>
              <a:gd name="connsiteY9" fmla="*/ 6393656 h 6886575"/>
              <a:gd name="connsiteX10" fmla="*/ 1079872 w 7472381"/>
              <a:gd name="connsiteY10" fmla="*/ 6307931 h 6886575"/>
              <a:gd name="connsiteX11" fmla="*/ 788495 w 7472381"/>
              <a:gd name="connsiteY11" fmla="*/ 6125765 h 6886575"/>
              <a:gd name="connsiteX12" fmla="*/ 895097 w 7472381"/>
              <a:gd name="connsiteY12" fmla="*/ 6082903 h 6886575"/>
              <a:gd name="connsiteX13" fmla="*/ 1204239 w 7472381"/>
              <a:gd name="connsiteY13" fmla="*/ 6193631 h 6886575"/>
              <a:gd name="connsiteX14" fmla="*/ 1428102 w 7472381"/>
              <a:gd name="connsiteY14" fmla="*/ 6222206 h 6886575"/>
              <a:gd name="connsiteX15" fmla="*/ 1111852 w 7472381"/>
              <a:gd name="connsiteY15" fmla="*/ 6029325 h 6886575"/>
              <a:gd name="connsiteX16" fmla="*/ 806262 w 7472381"/>
              <a:gd name="connsiteY16" fmla="*/ 5779294 h 6886575"/>
              <a:gd name="connsiteX17" fmla="*/ 1040785 w 7472381"/>
              <a:gd name="connsiteY17" fmla="*/ 5825728 h 6886575"/>
              <a:gd name="connsiteX18" fmla="*/ 1051445 w 7472381"/>
              <a:gd name="connsiteY18" fmla="*/ 5793581 h 6886575"/>
              <a:gd name="connsiteX19" fmla="*/ 845349 w 7472381"/>
              <a:gd name="connsiteY19" fmla="*/ 5497115 h 6886575"/>
              <a:gd name="connsiteX20" fmla="*/ 745855 w 7472381"/>
              <a:gd name="connsiteY20" fmla="*/ 5375672 h 6886575"/>
              <a:gd name="connsiteX21" fmla="*/ 291024 w 7472381"/>
              <a:gd name="connsiteY21" fmla="*/ 5014913 h 6886575"/>
              <a:gd name="connsiteX22" fmla="*/ 724535 w 7472381"/>
              <a:gd name="connsiteY22" fmla="*/ 5175647 h 6886575"/>
              <a:gd name="connsiteX23" fmla="*/ 276811 w 7472381"/>
              <a:gd name="connsiteY23" fmla="*/ 4825603 h 6886575"/>
              <a:gd name="connsiteX24" fmla="*/ 60055 w 7472381"/>
              <a:gd name="connsiteY24" fmla="*/ 4697016 h 6886575"/>
              <a:gd name="connsiteX25" fmla="*/ 6755 w 7472381"/>
              <a:gd name="connsiteY25" fmla="*/ 4622006 h 6886575"/>
              <a:gd name="connsiteX26" fmla="*/ 102696 w 7472381"/>
              <a:gd name="connsiteY26" fmla="*/ 4604146 h 6886575"/>
              <a:gd name="connsiteX27" fmla="*/ 397625 w 7472381"/>
              <a:gd name="connsiteY27" fmla="*/ 4632722 h 6886575"/>
              <a:gd name="connsiteX28" fmla="*/ 31628 w 7472381"/>
              <a:gd name="connsiteY28" fmla="*/ 4396978 h 6886575"/>
              <a:gd name="connsiteX29" fmla="*/ 305237 w 7472381"/>
              <a:gd name="connsiteY29" fmla="*/ 4432697 h 6886575"/>
              <a:gd name="connsiteX30" fmla="*/ 383412 w 7472381"/>
              <a:gd name="connsiteY30" fmla="*/ 4339828 h 6886575"/>
              <a:gd name="connsiteX31" fmla="*/ 511333 w 7472381"/>
              <a:gd name="connsiteY31" fmla="*/ 4189810 h 6886575"/>
              <a:gd name="connsiteX32" fmla="*/ 600167 w 7472381"/>
              <a:gd name="connsiteY32" fmla="*/ 4107656 h 6886575"/>
              <a:gd name="connsiteX33" fmla="*/ 635701 w 7472381"/>
              <a:gd name="connsiteY33" fmla="*/ 3843337 h 6886575"/>
              <a:gd name="connsiteX34" fmla="*/ 561080 w 7472381"/>
              <a:gd name="connsiteY34" fmla="*/ 3554015 h 6886575"/>
              <a:gd name="connsiteX35" fmla="*/ 354985 w 7472381"/>
              <a:gd name="connsiteY35" fmla="*/ 3407569 h 6886575"/>
              <a:gd name="connsiteX36" fmla="*/ 415392 w 7472381"/>
              <a:gd name="connsiteY36" fmla="*/ 3243263 h 6886575"/>
              <a:gd name="connsiteX37" fmla="*/ 852456 w 7472381"/>
              <a:gd name="connsiteY37" fmla="*/ 3343275 h 6886575"/>
              <a:gd name="connsiteX38" fmla="*/ 202190 w 7472381"/>
              <a:gd name="connsiteY38" fmla="*/ 2953940 h 6886575"/>
              <a:gd name="connsiteX39" fmla="*/ 312344 w 7472381"/>
              <a:gd name="connsiteY39" fmla="*/ 2936081 h 6886575"/>
              <a:gd name="connsiteX40" fmla="*/ 706768 w 7472381"/>
              <a:gd name="connsiteY40" fmla="*/ 2714625 h 6886575"/>
              <a:gd name="connsiteX41" fmla="*/ 728088 w 7472381"/>
              <a:gd name="connsiteY41" fmla="*/ 2703909 h 6886575"/>
              <a:gd name="connsiteX42" fmla="*/ 795602 w 7472381"/>
              <a:gd name="connsiteY42" fmla="*/ 2564606 h 6886575"/>
              <a:gd name="connsiteX43" fmla="*/ 1008804 w 7472381"/>
              <a:gd name="connsiteY43" fmla="*/ 2543175 h 6886575"/>
              <a:gd name="connsiteX44" fmla="*/ 1186473 w 7472381"/>
              <a:gd name="connsiteY44" fmla="*/ 2575322 h 6886575"/>
              <a:gd name="connsiteX45" fmla="*/ 1378355 w 7472381"/>
              <a:gd name="connsiteY45" fmla="*/ 2536031 h 6886575"/>
              <a:gd name="connsiteX46" fmla="*/ 1548916 w 7472381"/>
              <a:gd name="connsiteY46" fmla="*/ 2553891 h 6886575"/>
              <a:gd name="connsiteX47" fmla="*/ 1694604 w 7472381"/>
              <a:gd name="connsiteY47" fmla="*/ 2528888 h 6886575"/>
              <a:gd name="connsiteX48" fmla="*/ 1552469 w 7472381"/>
              <a:gd name="connsiteY48" fmla="*/ 2411015 h 6886575"/>
              <a:gd name="connsiteX49" fmla="*/ 1353481 w 7472381"/>
              <a:gd name="connsiteY49" fmla="*/ 2411015 h 6886575"/>
              <a:gd name="connsiteX50" fmla="*/ 1211346 w 7472381"/>
              <a:gd name="connsiteY50" fmla="*/ 2336007 h 6886575"/>
              <a:gd name="connsiteX51" fmla="*/ 1076318 w 7472381"/>
              <a:gd name="connsiteY51" fmla="*/ 2200275 h 6886575"/>
              <a:gd name="connsiteX52" fmla="*/ 600167 w 7472381"/>
              <a:gd name="connsiteY52" fmla="*/ 1982390 h 6886575"/>
              <a:gd name="connsiteX53" fmla="*/ 514886 w 7472381"/>
              <a:gd name="connsiteY53" fmla="*/ 1900238 h 6886575"/>
              <a:gd name="connsiteX54" fmla="*/ 1872273 w 7472381"/>
              <a:gd name="connsiteY54" fmla="*/ 2218135 h 6886575"/>
              <a:gd name="connsiteX55" fmla="*/ 1452975 w 7472381"/>
              <a:gd name="connsiteY55" fmla="*/ 2085975 h 6886575"/>
              <a:gd name="connsiteX56" fmla="*/ 1737245 w 7472381"/>
              <a:gd name="connsiteY56" fmla="*/ 2110978 h 6886575"/>
              <a:gd name="connsiteX57" fmla="*/ 1893593 w 7472381"/>
              <a:gd name="connsiteY57" fmla="*/ 2021681 h 6886575"/>
              <a:gd name="connsiteX58" fmla="*/ 1893593 w 7472381"/>
              <a:gd name="connsiteY58" fmla="*/ 1993106 h 6886575"/>
              <a:gd name="connsiteX59" fmla="*/ 1776332 w 7472381"/>
              <a:gd name="connsiteY59" fmla="*/ 1910953 h 6886575"/>
              <a:gd name="connsiteX60" fmla="*/ 1708818 w 7472381"/>
              <a:gd name="connsiteY60" fmla="*/ 1857375 h 6886575"/>
              <a:gd name="connsiteX61" fmla="*/ 1524043 w 7472381"/>
              <a:gd name="connsiteY61" fmla="*/ 1664493 h 6886575"/>
              <a:gd name="connsiteX62" fmla="*/ 1655517 w 7472381"/>
              <a:gd name="connsiteY62" fmla="*/ 1643062 h 6886575"/>
              <a:gd name="connsiteX63" fmla="*/ 1705264 w 7472381"/>
              <a:gd name="connsiteY63" fmla="*/ 1603772 h 6886575"/>
              <a:gd name="connsiteX64" fmla="*/ 1669731 w 7472381"/>
              <a:gd name="connsiteY64" fmla="*/ 1546622 h 6886575"/>
              <a:gd name="connsiteX65" fmla="*/ 1261093 w 7472381"/>
              <a:gd name="connsiteY65" fmla="*/ 1371600 h 6886575"/>
              <a:gd name="connsiteX66" fmla="*/ 1229113 w 7472381"/>
              <a:gd name="connsiteY66" fmla="*/ 1235869 h 6886575"/>
              <a:gd name="connsiteX67" fmla="*/ 1307287 w 7472381"/>
              <a:gd name="connsiteY67" fmla="*/ 1214437 h 6886575"/>
              <a:gd name="connsiteX68" fmla="*/ 1396121 w 7472381"/>
              <a:gd name="connsiteY68" fmla="*/ 1225153 h 6886575"/>
              <a:gd name="connsiteX69" fmla="*/ 1325054 w 7472381"/>
              <a:gd name="connsiteY69" fmla="*/ 1117997 h 6886575"/>
              <a:gd name="connsiteX70" fmla="*/ 1037231 w 7472381"/>
              <a:gd name="connsiteY70" fmla="*/ 1010841 h 6886575"/>
              <a:gd name="connsiteX71" fmla="*/ 983931 w 7472381"/>
              <a:gd name="connsiteY71" fmla="*/ 953690 h 6886575"/>
              <a:gd name="connsiteX72" fmla="*/ 1054998 w 7472381"/>
              <a:gd name="connsiteY72" fmla="*/ 925115 h 6886575"/>
              <a:gd name="connsiteX73" fmla="*/ 1108299 w 7472381"/>
              <a:gd name="connsiteY73" fmla="*/ 914400 h 6886575"/>
              <a:gd name="connsiteX74" fmla="*/ 6755 w 7472381"/>
              <a:gd name="connsiteY74" fmla="*/ 467915 h 6886575"/>
              <a:gd name="connsiteX75" fmla="*/ 255490 w 7472381"/>
              <a:gd name="connsiteY75" fmla="*/ 464344 h 6886575"/>
              <a:gd name="connsiteX76" fmla="*/ 500673 w 7472381"/>
              <a:gd name="connsiteY76" fmla="*/ 535781 h 6886575"/>
              <a:gd name="connsiteX77" fmla="*/ 760069 w 7472381"/>
              <a:gd name="connsiteY77" fmla="*/ 525066 h 6886575"/>
              <a:gd name="connsiteX78" fmla="*/ 1005251 w 7472381"/>
              <a:gd name="connsiteY78" fmla="*/ 560785 h 6886575"/>
              <a:gd name="connsiteX79" fmla="*/ 1218453 w 7472381"/>
              <a:gd name="connsiteY79" fmla="*/ 560785 h 6886575"/>
              <a:gd name="connsiteX80" fmla="*/ 1019464 w 7472381"/>
              <a:gd name="connsiteY80" fmla="*/ 507206 h 6886575"/>
              <a:gd name="connsiteX81" fmla="*/ 944844 w 7472381"/>
              <a:gd name="connsiteY81" fmla="*/ 417909 h 6886575"/>
              <a:gd name="connsiteX82" fmla="*/ 969717 w 7472381"/>
              <a:gd name="connsiteY82" fmla="*/ 335757 h 6886575"/>
              <a:gd name="connsiteX83" fmla="*/ 1051445 w 7472381"/>
              <a:gd name="connsiteY83" fmla="*/ 360759 h 6886575"/>
              <a:gd name="connsiteX84" fmla="*/ 1147386 w 7472381"/>
              <a:gd name="connsiteY84" fmla="*/ 453629 h 6886575"/>
              <a:gd name="connsiteX85" fmla="*/ 1168706 w 7472381"/>
              <a:gd name="connsiteY85" fmla="*/ 396478 h 6886575"/>
              <a:gd name="connsiteX86" fmla="*/ 1225560 w 7472381"/>
              <a:gd name="connsiteY86" fmla="*/ 353615 h 6886575"/>
              <a:gd name="connsiteX87" fmla="*/ 1552469 w 7472381"/>
              <a:gd name="connsiteY87" fmla="*/ 375047 h 6886575"/>
              <a:gd name="connsiteX88" fmla="*/ 1335714 w 7472381"/>
              <a:gd name="connsiteY88" fmla="*/ 192881 h 6886575"/>
              <a:gd name="connsiteX89" fmla="*/ 1197133 w 7472381"/>
              <a:gd name="connsiteY89" fmla="*/ 164306 h 6886575"/>
              <a:gd name="connsiteX90" fmla="*/ 1165153 w 7472381"/>
              <a:gd name="connsiteY90" fmla="*/ 89297 h 6886575"/>
              <a:gd name="connsiteX91" fmla="*/ 1229113 w 7472381"/>
              <a:gd name="connsiteY91" fmla="*/ 71437 h 6886575"/>
              <a:gd name="connsiteX92" fmla="*/ 1548916 w 7472381"/>
              <a:gd name="connsiteY92" fmla="*/ 135731 h 6886575"/>
              <a:gd name="connsiteX93" fmla="*/ 1602217 w 7472381"/>
              <a:gd name="connsiteY93" fmla="*/ 110728 h 6886575"/>
              <a:gd name="connsiteX94" fmla="*/ 1232666 w 7472381"/>
              <a:gd name="connsiteY94" fmla="*/ 0 h 6886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7472381" h="6886575">
                <a:moveTo>
                  <a:pt x="1232666" y="0"/>
                </a:moveTo>
                <a:lnTo>
                  <a:pt x="7472381" y="0"/>
                </a:lnTo>
                <a:lnTo>
                  <a:pt x="7472381" y="814388"/>
                </a:lnTo>
                <a:lnTo>
                  <a:pt x="7472381" y="6411516"/>
                </a:lnTo>
                <a:lnTo>
                  <a:pt x="7472381" y="6886575"/>
                </a:lnTo>
                <a:lnTo>
                  <a:pt x="6992676" y="6886575"/>
                </a:lnTo>
                <a:lnTo>
                  <a:pt x="1946893" y="6886575"/>
                </a:lnTo>
                <a:cubicBezTo>
                  <a:pt x="1801205" y="6815137"/>
                  <a:pt x="1662624" y="6729412"/>
                  <a:pt x="1506276" y="6686550"/>
                </a:cubicBezTo>
                <a:cubicBezTo>
                  <a:pt x="1399675" y="6657975"/>
                  <a:pt x="1296627" y="6607969"/>
                  <a:pt x="1314394" y="6457949"/>
                </a:cubicBezTo>
                <a:cubicBezTo>
                  <a:pt x="1317947" y="6415087"/>
                  <a:pt x="1289520" y="6382941"/>
                  <a:pt x="1246880" y="6393656"/>
                </a:cubicBezTo>
                <a:cubicBezTo>
                  <a:pt x="1165153" y="6415087"/>
                  <a:pt x="1126065" y="6354365"/>
                  <a:pt x="1079872" y="6307931"/>
                </a:cubicBezTo>
                <a:cubicBezTo>
                  <a:pt x="998144" y="6225779"/>
                  <a:pt x="919970" y="6140052"/>
                  <a:pt x="788495" y="6125765"/>
                </a:cubicBezTo>
                <a:cubicBezTo>
                  <a:pt x="813369" y="6061471"/>
                  <a:pt x="856009" y="6068615"/>
                  <a:pt x="895097" y="6082903"/>
                </a:cubicBezTo>
                <a:cubicBezTo>
                  <a:pt x="998144" y="6118622"/>
                  <a:pt x="1101192" y="6157912"/>
                  <a:pt x="1204239" y="6193631"/>
                </a:cubicBezTo>
                <a:cubicBezTo>
                  <a:pt x="1271754" y="6215062"/>
                  <a:pt x="1339267" y="6247209"/>
                  <a:pt x="1428102" y="6222206"/>
                </a:cubicBezTo>
                <a:cubicBezTo>
                  <a:pt x="1349928" y="6093619"/>
                  <a:pt x="1218453" y="6068615"/>
                  <a:pt x="1111852" y="6029325"/>
                </a:cubicBezTo>
                <a:cubicBezTo>
                  <a:pt x="980377" y="5979319"/>
                  <a:pt x="902203" y="5886450"/>
                  <a:pt x="806262" y="5779294"/>
                </a:cubicBezTo>
                <a:cubicBezTo>
                  <a:pt x="902203" y="5750719"/>
                  <a:pt x="962610" y="5829300"/>
                  <a:pt x="1040785" y="5825728"/>
                </a:cubicBezTo>
                <a:cubicBezTo>
                  <a:pt x="1044338" y="5815012"/>
                  <a:pt x="1051445" y="5793581"/>
                  <a:pt x="1051445" y="5793581"/>
                </a:cubicBezTo>
                <a:cubicBezTo>
                  <a:pt x="923523" y="5736431"/>
                  <a:pt x="866670" y="5629275"/>
                  <a:pt x="845349" y="5497115"/>
                </a:cubicBezTo>
                <a:cubicBezTo>
                  <a:pt x="838243" y="5429250"/>
                  <a:pt x="792049" y="5407819"/>
                  <a:pt x="745855" y="5375672"/>
                </a:cubicBezTo>
                <a:cubicBezTo>
                  <a:pt x="589507" y="5264943"/>
                  <a:pt x="422499" y="5164931"/>
                  <a:pt x="291024" y="5014913"/>
                </a:cubicBezTo>
                <a:cubicBezTo>
                  <a:pt x="443819" y="5032771"/>
                  <a:pt x="564633" y="5132784"/>
                  <a:pt x="724535" y="5175647"/>
                </a:cubicBezTo>
                <a:cubicBezTo>
                  <a:pt x="596614" y="5011340"/>
                  <a:pt x="429605" y="4925615"/>
                  <a:pt x="276811" y="4825603"/>
                </a:cubicBezTo>
                <a:cubicBezTo>
                  <a:pt x="205743" y="4779169"/>
                  <a:pt x="141783" y="4722018"/>
                  <a:pt x="60055" y="4697016"/>
                </a:cubicBezTo>
                <a:cubicBezTo>
                  <a:pt x="31628" y="4689872"/>
                  <a:pt x="-18119" y="4672013"/>
                  <a:pt x="6755" y="4622006"/>
                </a:cubicBezTo>
                <a:cubicBezTo>
                  <a:pt x="28075" y="4579144"/>
                  <a:pt x="67162" y="4593432"/>
                  <a:pt x="102696" y="4604146"/>
                </a:cubicBezTo>
                <a:cubicBezTo>
                  <a:pt x="187976" y="4632722"/>
                  <a:pt x="280364" y="4632722"/>
                  <a:pt x="397625" y="4632722"/>
                </a:cubicBezTo>
                <a:cubicBezTo>
                  <a:pt x="298131" y="4496990"/>
                  <a:pt x="116909" y="4539853"/>
                  <a:pt x="31628" y="4396978"/>
                </a:cubicBezTo>
                <a:cubicBezTo>
                  <a:pt x="138229" y="4371976"/>
                  <a:pt x="219957" y="4421982"/>
                  <a:pt x="305237" y="4432697"/>
                </a:cubicBezTo>
                <a:cubicBezTo>
                  <a:pt x="383412" y="4443413"/>
                  <a:pt x="401178" y="4418409"/>
                  <a:pt x="383412" y="4339828"/>
                </a:cubicBezTo>
                <a:cubicBezTo>
                  <a:pt x="354985" y="4218385"/>
                  <a:pt x="397625" y="4157662"/>
                  <a:pt x="511333" y="4189810"/>
                </a:cubicBezTo>
                <a:cubicBezTo>
                  <a:pt x="617934" y="4221956"/>
                  <a:pt x="628594" y="4175522"/>
                  <a:pt x="600167" y="4107656"/>
                </a:cubicBezTo>
                <a:cubicBezTo>
                  <a:pt x="557527" y="4007644"/>
                  <a:pt x="603720" y="3929063"/>
                  <a:pt x="635701" y="3843337"/>
                </a:cubicBezTo>
                <a:cubicBezTo>
                  <a:pt x="685448" y="3714750"/>
                  <a:pt x="664128" y="3650456"/>
                  <a:pt x="561080" y="3554015"/>
                </a:cubicBezTo>
                <a:cubicBezTo>
                  <a:pt x="500673" y="3500438"/>
                  <a:pt x="440265" y="3454003"/>
                  <a:pt x="354985" y="3407569"/>
                </a:cubicBezTo>
                <a:cubicBezTo>
                  <a:pt x="550420" y="3382565"/>
                  <a:pt x="347878" y="3296841"/>
                  <a:pt x="415392" y="3243263"/>
                </a:cubicBezTo>
                <a:cubicBezTo>
                  <a:pt x="553973" y="3221831"/>
                  <a:pt x="664128" y="3393282"/>
                  <a:pt x="852456" y="3343275"/>
                </a:cubicBezTo>
                <a:cubicBezTo>
                  <a:pt x="625041" y="3196828"/>
                  <a:pt x="369198" y="3150393"/>
                  <a:pt x="202190" y="2953940"/>
                </a:cubicBezTo>
                <a:cubicBezTo>
                  <a:pt x="241277" y="2911078"/>
                  <a:pt x="280364" y="2953940"/>
                  <a:pt x="312344" y="2936081"/>
                </a:cubicBezTo>
                <a:cubicBezTo>
                  <a:pt x="312344" y="2925365"/>
                  <a:pt x="685448" y="2993232"/>
                  <a:pt x="706768" y="2714625"/>
                </a:cubicBezTo>
                <a:cubicBezTo>
                  <a:pt x="713875" y="2714625"/>
                  <a:pt x="720982" y="2714625"/>
                  <a:pt x="728088" y="2703909"/>
                </a:cubicBezTo>
                <a:cubicBezTo>
                  <a:pt x="767175" y="2664619"/>
                  <a:pt x="731642" y="2571750"/>
                  <a:pt x="795602" y="2564606"/>
                </a:cubicBezTo>
                <a:cubicBezTo>
                  <a:pt x="866670" y="2557462"/>
                  <a:pt x="934184" y="2525315"/>
                  <a:pt x="1008804" y="2543175"/>
                </a:cubicBezTo>
                <a:cubicBezTo>
                  <a:pt x="1065658" y="2557462"/>
                  <a:pt x="1126065" y="2575322"/>
                  <a:pt x="1186473" y="2575322"/>
                </a:cubicBezTo>
                <a:cubicBezTo>
                  <a:pt x="1250433" y="2575322"/>
                  <a:pt x="1339267" y="2696766"/>
                  <a:pt x="1378355" y="2536031"/>
                </a:cubicBezTo>
                <a:cubicBezTo>
                  <a:pt x="1378355" y="2528888"/>
                  <a:pt x="1488509" y="2546747"/>
                  <a:pt x="1548916" y="2553891"/>
                </a:cubicBezTo>
                <a:cubicBezTo>
                  <a:pt x="1598663" y="2561035"/>
                  <a:pt x="1659071" y="2593181"/>
                  <a:pt x="1694604" y="2528888"/>
                </a:cubicBezTo>
                <a:cubicBezTo>
                  <a:pt x="1712371" y="2489596"/>
                  <a:pt x="1627090" y="2418159"/>
                  <a:pt x="1552469" y="2411015"/>
                </a:cubicBezTo>
                <a:cubicBezTo>
                  <a:pt x="1484956" y="2403872"/>
                  <a:pt x="1417442" y="2396728"/>
                  <a:pt x="1353481" y="2411015"/>
                </a:cubicBezTo>
                <a:cubicBezTo>
                  <a:pt x="1275307" y="2428875"/>
                  <a:pt x="1232666" y="2400300"/>
                  <a:pt x="1211346" y="2336007"/>
                </a:cubicBezTo>
                <a:cubicBezTo>
                  <a:pt x="1186473" y="2268141"/>
                  <a:pt x="1140279" y="2232422"/>
                  <a:pt x="1076318" y="2200275"/>
                </a:cubicBezTo>
                <a:cubicBezTo>
                  <a:pt x="919970" y="2121694"/>
                  <a:pt x="770729" y="2028825"/>
                  <a:pt x="600167" y="1982390"/>
                </a:cubicBezTo>
                <a:cubicBezTo>
                  <a:pt x="568187" y="1975246"/>
                  <a:pt x="529100" y="1960959"/>
                  <a:pt x="514886" y="1900238"/>
                </a:cubicBezTo>
                <a:cubicBezTo>
                  <a:pt x="976824" y="1993106"/>
                  <a:pt x="1396121" y="2232422"/>
                  <a:pt x="1872273" y="2218135"/>
                </a:cubicBezTo>
                <a:cubicBezTo>
                  <a:pt x="1744351" y="2143125"/>
                  <a:pt x="1591557" y="2139554"/>
                  <a:pt x="1452975" y="2085975"/>
                </a:cubicBezTo>
                <a:cubicBezTo>
                  <a:pt x="1552469" y="2046685"/>
                  <a:pt x="1644857" y="2089547"/>
                  <a:pt x="1737245" y="2110978"/>
                </a:cubicBezTo>
                <a:cubicBezTo>
                  <a:pt x="1815419" y="2128837"/>
                  <a:pt x="1886486" y="2132410"/>
                  <a:pt x="1893593" y="2021681"/>
                </a:cubicBezTo>
                <a:cubicBezTo>
                  <a:pt x="1893593" y="2010965"/>
                  <a:pt x="1893593" y="2003821"/>
                  <a:pt x="1893593" y="1993106"/>
                </a:cubicBezTo>
                <a:cubicBezTo>
                  <a:pt x="1865166" y="1946672"/>
                  <a:pt x="1826079" y="1925240"/>
                  <a:pt x="1776332" y="1910953"/>
                </a:cubicBezTo>
                <a:cubicBezTo>
                  <a:pt x="1747905" y="1903809"/>
                  <a:pt x="1708818" y="1889522"/>
                  <a:pt x="1708818" y="1857375"/>
                </a:cubicBezTo>
                <a:cubicBezTo>
                  <a:pt x="1712371" y="1735931"/>
                  <a:pt x="1616430" y="1700212"/>
                  <a:pt x="1524043" y="1664493"/>
                </a:cubicBezTo>
                <a:cubicBezTo>
                  <a:pt x="1573790" y="1603772"/>
                  <a:pt x="1616430" y="1646635"/>
                  <a:pt x="1655517" y="1643062"/>
                </a:cubicBezTo>
                <a:cubicBezTo>
                  <a:pt x="1680391" y="1639491"/>
                  <a:pt x="1705264" y="1635919"/>
                  <a:pt x="1705264" y="1603772"/>
                </a:cubicBezTo>
                <a:cubicBezTo>
                  <a:pt x="1705264" y="1578769"/>
                  <a:pt x="1694604" y="1546622"/>
                  <a:pt x="1669731" y="1546622"/>
                </a:cubicBezTo>
                <a:cubicBezTo>
                  <a:pt x="1513383" y="1543050"/>
                  <a:pt x="1424548" y="1371600"/>
                  <a:pt x="1261093" y="1371600"/>
                </a:cubicBezTo>
                <a:cubicBezTo>
                  <a:pt x="1161599" y="1371600"/>
                  <a:pt x="1310841" y="1275159"/>
                  <a:pt x="1229113" y="1235869"/>
                </a:cubicBezTo>
                <a:cubicBezTo>
                  <a:pt x="1211346" y="1225153"/>
                  <a:pt x="1278860" y="1210866"/>
                  <a:pt x="1307287" y="1214437"/>
                </a:cubicBezTo>
                <a:cubicBezTo>
                  <a:pt x="1335714" y="1218009"/>
                  <a:pt x="1360588" y="1243013"/>
                  <a:pt x="1396121" y="1225153"/>
                </a:cubicBezTo>
                <a:cubicBezTo>
                  <a:pt x="1413888" y="1160860"/>
                  <a:pt x="1367694" y="1135856"/>
                  <a:pt x="1325054" y="1117997"/>
                </a:cubicBezTo>
                <a:cubicBezTo>
                  <a:pt x="1232666" y="1075135"/>
                  <a:pt x="1140279" y="1025129"/>
                  <a:pt x="1037231" y="1010841"/>
                </a:cubicBezTo>
                <a:cubicBezTo>
                  <a:pt x="1001698" y="1007269"/>
                  <a:pt x="980377" y="989409"/>
                  <a:pt x="983931" y="953690"/>
                </a:cubicBezTo>
                <a:cubicBezTo>
                  <a:pt x="991037" y="907256"/>
                  <a:pt x="1026571" y="921544"/>
                  <a:pt x="1054998" y="925115"/>
                </a:cubicBezTo>
                <a:cubicBezTo>
                  <a:pt x="1072765" y="928688"/>
                  <a:pt x="1090532" y="939403"/>
                  <a:pt x="1108299" y="914400"/>
                </a:cubicBezTo>
                <a:cubicBezTo>
                  <a:pt x="692555" y="660797"/>
                  <a:pt x="472246" y="675085"/>
                  <a:pt x="6755" y="467915"/>
                </a:cubicBezTo>
                <a:cubicBezTo>
                  <a:pt x="109802" y="428625"/>
                  <a:pt x="184423" y="457200"/>
                  <a:pt x="255490" y="464344"/>
                </a:cubicBezTo>
                <a:cubicBezTo>
                  <a:pt x="433159" y="482203"/>
                  <a:pt x="323004" y="514350"/>
                  <a:pt x="500673" y="535781"/>
                </a:cubicBezTo>
                <a:cubicBezTo>
                  <a:pt x="585954" y="546497"/>
                  <a:pt x="664128" y="582216"/>
                  <a:pt x="760069" y="525066"/>
                </a:cubicBezTo>
                <a:cubicBezTo>
                  <a:pt x="824029" y="485775"/>
                  <a:pt x="927077" y="528637"/>
                  <a:pt x="1005251" y="560785"/>
                </a:cubicBezTo>
                <a:cubicBezTo>
                  <a:pt x="1069212" y="589360"/>
                  <a:pt x="1133172" y="596503"/>
                  <a:pt x="1218453" y="560785"/>
                </a:cubicBezTo>
                <a:cubicBezTo>
                  <a:pt x="1140279" y="539354"/>
                  <a:pt x="1079872" y="521494"/>
                  <a:pt x="1019464" y="507206"/>
                </a:cubicBezTo>
                <a:cubicBezTo>
                  <a:pt x="969717" y="496491"/>
                  <a:pt x="941290" y="471488"/>
                  <a:pt x="944844" y="417909"/>
                </a:cubicBezTo>
                <a:cubicBezTo>
                  <a:pt x="944844" y="389334"/>
                  <a:pt x="934184" y="350044"/>
                  <a:pt x="969717" y="335757"/>
                </a:cubicBezTo>
                <a:cubicBezTo>
                  <a:pt x="998144" y="321469"/>
                  <a:pt x="1037231" y="335757"/>
                  <a:pt x="1051445" y="360759"/>
                </a:cubicBezTo>
                <a:cubicBezTo>
                  <a:pt x="1069212" y="407194"/>
                  <a:pt x="1086978" y="450056"/>
                  <a:pt x="1147386" y="453629"/>
                </a:cubicBezTo>
                <a:cubicBezTo>
                  <a:pt x="1229113" y="460771"/>
                  <a:pt x="1182919" y="432197"/>
                  <a:pt x="1168706" y="396478"/>
                </a:cubicBezTo>
                <a:cubicBezTo>
                  <a:pt x="1154492" y="357188"/>
                  <a:pt x="1197133" y="346472"/>
                  <a:pt x="1225560" y="353615"/>
                </a:cubicBezTo>
                <a:cubicBezTo>
                  <a:pt x="1332161" y="385763"/>
                  <a:pt x="1442315" y="328613"/>
                  <a:pt x="1552469" y="375047"/>
                </a:cubicBezTo>
                <a:cubicBezTo>
                  <a:pt x="1524043" y="260747"/>
                  <a:pt x="1463635" y="210741"/>
                  <a:pt x="1335714" y="192881"/>
                </a:cubicBezTo>
                <a:cubicBezTo>
                  <a:pt x="1289520" y="189310"/>
                  <a:pt x="1239773" y="196453"/>
                  <a:pt x="1197133" y="164306"/>
                </a:cubicBezTo>
                <a:cubicBezTo>
                  <a:pt x="1172259" y="146447"/>
                  <a:pt x="1147386" y="125016"/>
                  <a:pt x="1165153" y="89297"/>
                </a:cubicBezTo>
                <a:cubicBezTo>
                  <a:pt x="1175813" y="64294"/>
                  <a:pt x="1204239" y="64294"/>
                  <a:pt x="1229113" y="71437"/>
                </a:cubicBezTo>
                <a:cubicBezTo>
                  <a:pt x="1332161" y="110728"/>
                  <a:pt x="1442315" y="121444"/>
                  <a:pt x="1548916" y="135731"/>
                </a:cubicBezTo>
                <a:cubicBezTo>
                  <a:pt x="1566683" y="139303"/>
                  <a:pt x="1584450" y="146447"/>
                  <a:pt x="1602217" y="110728"/>
                </a:cubicBezTo>
                <a:cubicBezTo>
                  <a:pt x="1477849" y="78581"/>
                  <a:pt x="1357034" y="35719"/>
                  <a:pt x="1232666" y="0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6AD042-DE90-4088-8A07-B9A64C2CE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40080"/>
            <a:ext cx="3886200" cy="295351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2FFC98-62A0-445A-BEDA-785BE925A1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59168" y="640080"/>
            <a:ext cx="4489704" cy="5596128"/>
          </a:xfrm>
        </p:spPr>
        <p:txBody>
          <a:bodyPr anchor="ctr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4D7827-8489-4EE4-88EE-16685FE6DE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776472"/>
            <a:ext cx="3886200" cy="246888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33534F-EA91-4A50-B0F6-10D689E458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10/3/2020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20F3F7-8B4B-4015-AA9C-109D05B2F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0B6EE2-78A1-4D01-87BE-A1487FBD2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4515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raphic 1" descr="Tag=AccentColor&#10;Flavor=Light&#10;Target=Fill">
            <a:extLst>
              <a:ext uri="{FF2B5EF4-FFF2-40B4-BE49-F238E27FC236}">
                <a16:creationId xmlns:a16="http://schemas.microsoft.com/office/drawing/2014/main" id="{0EE21C0F-70D8-4F3C-9392-07559C90EE6E}"/>
              </a:ext>
            </a:extLst>
          </p:cNvPr>
          <p:cNvSpPr/>
          <p:nvPr/>
        </p:nvSpPr>
        <p:spPr>
          <a:xfrm rot="10800000" flipH="1" flipV="1">
            <a:off x="684965" y="1332237"/>
            <a:ext cx="5263732" cy="3841102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B1DFE-8154-440D-93CF-FEF7860E89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9032" y="2523744"/>
            <a:ext cx="3831336" cy="1453896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CD9D1F5-05CC-48F3-A314-315EF17030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711696" y="640079"/>
            <a:ext cx="4837176" cy="556869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1807DE-1178-4BBB-89D8-9046239C2D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5064" y="4087368"/>
            <a:ext cx="3319272" cy="649224"/>
          </a:xfrm>
        </p:spPr>
        <p:txBody>
          <a:bodyPr>
            <a:noAutofit/>
          </a:bodyPr>
          <a:lstStyle>
            <a:lvl1pPr marL="0" indent="0" algn="ctr">
              <a:buNone/>
              <a:defRPr sz="2000" cap="all" baseline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48EA59-A1BC-48B7-9495-6D5C6035B1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10/3/2020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F85A72-B50F-440E-AAD3-53C099F6D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C2D00B-4207-4720-8C68-605CAFDD5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4830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C888B-58B8-4428-8B1D-4E26FC5DD5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14F67B-D516-42FA-A2CA-2DCD37CFE8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2BA5FF-4919-4FF8-9C04-06CE156B76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10/3/2020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EDA970-128E-4150-8E5A-A1B056E83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EC6CD1-EE5E-42EF-B76D-BB803BA6A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4363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50C2A1B-34CA-4877-9435-D77DF32575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255E5E-4A81-44CC-8D99-F56E625D46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9CEECF-A221-4ECC-AD9C-E197D516D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10/3/2020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8F41AE-0DDE-49ED-9F0C-E0E16F599A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B47FB7-77F0-4C43-B81E-D04B31C95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5965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8615C6B-1C98-4B1C-AB4B-1E1898E593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8DFF97-B7FD-47F9-BC7F-DD4B4C5EA2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831D22-079E-43E3-86A4-BA12DB888C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4E684-10F4-4CC3-A0B9-F03AA7BE37CF}" type="datetimeFigureOut">
              <a:rPr lang="en-US" smtClean="0"/>
              <a:t>10/3/2020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4C30A2-140B-4A5D-BEEC-C1314AF1F3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71BA8F-7826-496D-91F8-B3ECDF34DA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360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1" r:id="rId2"/>
    <p:sldLayoutId id="2147483670" r:id="rId3"/>
    <p:sldLayoutId id="2147483669" r:id="rId4"/>
    <p:sldLayoutId id="2147483668" r:id="rId5"/>
    <p:sldLayoutId id="2147483667" r:id="rId6"/>
    <p:sldLayoutId id="2147483666" r:id="rId7"/>
    <p:sldLayoutId id="2147483665" r:id="rId8"/>
    <p:sldLayoutId id="2147483664" r:id="rId9"/>
    <p:sldLayoutId id="2147483663" r:id="rId10"/>
    <p:sldLayoutId id="2147483661" r:id="rId11"/>
    <p:sldLayoutId id="214748366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i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214DB47B-6C2B-46D1-9B08-00E098C72C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0DB8D7FF-4F61-4441-80A6-580C0955C5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110" y="4639470"/>
            <a:ext cx="4222334" cy="1459355"/>
          </a:xfrm>
        </p:spPr>
        <p:txBody>
          <a:bodyPr anchor="b">
            <a:normAutofit fontScale="90000"/>
          </a:bodyPr>
          <a:lstStyle/>
          <a:p>
            <a:r>
              <a:rPr lang="fi-FI" b="1" dirty="0">
                <a:latin typeface="Calibri" panose="020F0502020204030204" pitchFamily="34" charset="0"/>
                <a:cs typeface="Times New Roman" panose="02020603050405020304" pitchFamily="18" charset="0"/>
              </a:rPr>
              <a:t>Geishojen</a:t>
            </a:r>
            <a:br>
              <a:rPr lang="fi-FI" b="1" dirty="0">
                <a:latin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i-FI" b="1" dirty="0">
                <a:latin typeface="Calibri" panose="020F0502020204030204" pitchFamily="34" charset="0"/>
                <a:cs typeface="Times New Roman" panose="02020603050405020304" pitchFamily="18" charset="0"/>
              </a:rPr>
              <a:t>pelin vaiheet maalivahdin </a:t>
            </a:r>
            <a:br>
              <a:rPr lang="fi-FI" b="1" dirty="0">
                <a:latin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i-FI" b="1" dirty="0">
                <a:latin typeface="Calibri" panose="020F0502020204030204" pitchFamily="34" charset="0"/>
                <a:cs typeface="Times New Roman" panose="02020603050405020304" pitchFamily="18" charset="0"/>
              </a:rPr>
              <a:t>näkökulmasta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6FFAF23E-79F4-4261-9627-7018A3CB3EB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052" b="-2"/>
          <a:stretch/>
        </p:blipFill>
        <p:spPr>
          <a:xfrm>
            <a:off x="4473525" y="454616"/>
            <a:ext cx="7347242" cy="5765054"/>
          </a:xfrm>
          <a:custGeom>
            <a:avLst/>
            <a:gdLst/>
            <a:ahLst/>
            <a:cxnLst/>
            <a:rect l="l" t="t" r="r" b="b"/>
            <a:pathLst>
              <a:path w="4569568" h="3877363">
                <a:moveTo>
                  <a:pt x="3843224" y="17"/>
                </a:moveTo>
                <a:cubicBezTo>
                  <a:pt x="3853657" y="-269"/>
                  <a:pt x="3863732" y="3160"/>
                  <a:pt x="3872078" y="16745"/>
                </a:cubicBezTo>
                <a:cubicBezTo>
                  <a:pt x="3827725" y="52547"/>
                  <a:pt x="3771210" y="39089"/>
                  <a:pt x="3711358" y="79463"/>
                </a:cubicBezTo>
                <a:cubicBezTo>
                  <a:pt x="3808648" y="66766"/>
                  <a:pt x="3885671" y="56609"/>
                  <a:pt x="3962692" y="46454"/>
                </a:cubicBezTo>
                <a:cubicBezTo>
                  <a:pt x="3964124" y="53563"/>
                  <a:pt x="3965554" y="60673"/>
                  <a:pt x="3966984" y="67782"/>
                </a:cubicBezTo>
                <a:cubicBezTo>
                  <a:pt x="3868502" y="82763"/>
                  <a:pt x="3777410" y="121359"/>
                  <a:pt x="3681550" y="148529"/>
                </a:cubicBezTo>
                <a:cubicBezTo>
                  <a:pt x="3690374" y="165289"/>
                  <a:pt x="3699196" y="161987"/>
                  <a:pt x="3707066" y="160972"/>
                </a:cubicBezTo>
                <a:cubicBezTo>
                  <a:pt x="3758334" y="154369"/>
                  <a:pt x="3809602" y="147768"/>
                  <a:pt x="3858724" y="129739"/>
                </a:cubicBezTo>
                <a:cubicBezTo>
                  <a:pt x="3869693" y="125675"/>
                  <a:pt x="3883047" y="125675"/>
                  <a:pt x="3889247" y="137864"/>
                </a:cubicBezTo>
                <a:cubicBezTo>
                  <a:pt x="3898070" y="155131"/>
                  <a:pt x="3885433" y="166304"/>
                  <a:pt x="3874225" y="175697"/>
                </a:cubicBezTo>
                <a:cubicBezTo>
                  <a:pt x="3854670" y="191949"/>
                  <a:pt x="3831064" y="187379"/>
                  <a:pt x="3808410" y="190425"/>
                </a:cubicBezTo>
                <a:cubicBezTo>
                  <a:pt x="3748081" y="198297"/>
                  <a:pt x="3719226" y="222927"/>
                  <a:pt x="3705872" y="279299"/>
                </a:cubicBezTo>
                <a:cubicBezTo>
                  <a:pt x="3758811" y="256445"/>
                  <a:pt x="3809842" y="284631"/>
                  <a:pt x="3861109" y="268633"/>
                </a:cubicBezTo>
                <a:cubicBezTo>
                  <a:pt x="3874463" y="264571"/>
                  <a:pt x="3895685" y="270664"/>
                  <a:pt x="3888532" y="290216"/>
                </a:cubicBezTo>
                <a:cubicBezTo>
                  <a:pt x="3881854" y="308499"/>
                  <a:pt x="3859678" y="321702"/>
                  <a:pt x="3899025" y="318148"/>
                </a:cubicBezTo>
                <a:cubicBezTo>
                  <a:pt x="3927162" y="315608"/>
                  <a:pt x="3982246" y="336176"/>
                  <a:pt x="3959116" y="341254"/>
                </a:cubicBezTo>
                <a:cubicBezTo>
                  <a:pt x="3930024" y="347603"/>
                  <a:pt x="3901646" y="356744"/>
                  <a:pt x="3864685" y="367154"/>
                </a:cubicBezTo>
                <a:cubicBezTo>
                  <a:pt x="3905463" y="384166"/>
                  <a:pt x="3934793" y="380611"/>
                  <a:pt x="3965554" y="367154"/>
                </a:cubicBezTo>
                <a:cubicBezTo>
                  <a:pt x="4002753" y="350903"/>
                  <a:pt x="4051161" y="331098"/>
                  <a:pt x="4081445" y="349381"/>
                </a:cubicBezTo>
                <a:cubicBezTo>
                  <a:pt x="4126752" y="376803"/>
                  <a:pt x="4164428" y="359536"/>
                  <a:pt x="4204966" y="354966"/>
                </a:cubicBezTo>
                <a:cubicBezTo>
                  <a:pt x="4287472" y="345570"/>
                  <a:pt x="4369264" y="329827"/>
                  <a:pt x="4452008" y="322211"/>
                </a:cubicBezTo>
                <a:cubicBezTo>
                  <a:pt x="4485154" y="319164"/>
                  <a:pt x="4520922" y="304691"/>
                  <a:pt x="4569568" y="324495"/>
                </a:cubicBezTo>
                <a:cubicBezTo>
                  <a:pt x="4349232" y="425810"/>
                  <a:pt x="4112683" y="419463"/>
                  <a:pt x="3915955" y="544899"/>
                </a:cubicBezTo>
                <a:cubicBezTo>
                  <a:pt x="3924301" y="556833"/>
                  <a:pt x="3966745" y="590858"/>
                  <a:pt x="3949339" y="593397"/>
                </a:cubicBezTo>
                <a:cubicBezTo>
                  <a:pt x="3900455" y="600761"/>
                  <a:pt x="3857056" y="625645"/>
                  <a:pt x="3812464" y="646212"/>
                </a:cubicBezTo>
                <a:cubicBezTo>
                  <a:pt x="3793148" y="655100"/>
                  <a:pt x="3769780" y="666781"/>
                  <a:pt x="3778841" y="698520"/>
                </a:cubicBezTo>
                <a:cubicBezTo>
                  <a:pt x="3795295" y="707407"/>
                  <a:pt x="3807456" y="694965"/>
                  <a:pt x="3821047" y="693950"/>
                </a:cubicBezTo>
                <a:cubicBezTo>
                  <a:pt x="3834878" y="692935"/>
                  <a:pt x="3865879" y="699535"/>
                  <a:pt x="3857293" y="703852"/>
                </a:cubicBezTo>
                <a:cubicBezTo>
                  <a:pt x="3818186" y="723405"/>
                  <a:pt x="3888532" y="770380"/>
                  <a:pt x="3842271" y="770380"/>
                </a:cubicBezTo>
                <a:cubicBezTo>
                  <a:pt x="3764772" y="770633"/>
                  <a:pt x="3723519" y="853919"/>
                  <a:pt x="3648882" y="856205"/>
                </a:cubicBezTo>
                <a:cubicBezTo>
                  <a:pt x="3636960" y="856458"/>
                  <a:pt x="3631236" y="871185"/>
                  <a:pt x="3631474" y="884136"/>
                </a:cubicBezTo>
                <a:cubicBezTo>
                  <a:pt x="3631474" y="899626"/>
                  <a:pt x="3642444" y="902418"/>
                  <a:pt x="3654605" y="903942"/>
                </a:cubicBezTo>
                <a:cubicBezTo>
                  <a:pt x="3673205" y="906226"/>
                  <a:pt x="3692520" y="884136"/>
                  <a:pt x="3717081" y="914098"/>
                </a:cubicBezTo>
                <a:cubicBezTo>
                  <a:pt x="3672966" y="931618"/>
                  <a:pt x="3628852" y="949140"/>
                  <a:pt x="3629568" y="1009319"/>
                </a:cubicBezTo>
                <a:cubicBezTo>
                  <a:pt x="3629805" y="1025569"/>
                  <a:pt x="3611444" y="1031663"/>
                  <a:pt x="3597613" y="1035726"/>
                </a:cubicBezTo>
                <a:cubicBezTo>
                  <a:pt x="3574721" y="1042329"/>
                  <a:pt x="3555408" y="1054009"/>
                  <a:pt x="3543006" y="1076608"/>
                </a:cubicBezTo>
                <a:cubicBezTo>
                  <a:pt x="3543246" y="1080925"/>
                  <a:pt x="3543484" y="1085495"/>
                  <a:pt x="3542052" y="1089050"/>
                </a:cubicBezTo>
                <a:cubicBezTo>
                  <a:pt x="3546106" y="1143642"/>
                  <a:pt x="3579490" y="1142118"/>
                  <a:pt x="3616451" y="1132978"/>
                </a:cubicBezTo>
                <a:cubicBezTo>
                  <a:pt x="3660566" y="1121805"/>
                  <a:pt x="3704204" y="1101491"/>
                  <a:pt x="3750703" y="1121043"/>
                </a:cubicBezTo>
                <a:cubicBezTo>
                  <a:pt x="3685126" y="1147197"/>
                  <a:pt x="3613828" y="1149228"/>
                  <a:pt x="3552307" y="1186555"/>
                </a:cubicBezTo>
                <a:cubicBezTo>
                  <a:pt x="3777410" y="1193411"/>
                  <a:pt x="3976284" y="1075591"/>
                  <a:pt x="4194473" y="1030395"/>
                </a:cubicBezTo>
                <a:cubicBezTo>
                  <a:pt x="4187082" y="1060610"/>
                  <a:pt x="4169436" y="1066704"/>
                  <a:pt x="4153459" y="1071275"/>
                </a:cubicBezTo>
                <a:cubicBezTo>
                  <a:pt x="4072860" y="1094129"/>
                  <a:pt x="4002278" y="1139581"/>
                  <a:pt x="3928831" y="1178936"/>
                </a:cubicBezTo>
                <a:cubicBezTo>
                  <a:pt x="3898548" y="1195188"/>
                  <a:pt x="3876608" y="1211440"/>
                  <a:pt x="3865164" y="1246481"/>
                </a:cubicBezTo>
                <a:cubicBezTo>
                  <a:pt x="3854908" y="1278221"/>
                  <a:pt x="3835117" y="1292948"/>
                  <a:pt x="3798395" y="1283806"/>
                </a:cubicBezTo>
                <a:cubicBezTo>
                  <a:pt x="3768588" y="1276188"/>
                  <a:pt x="3735920" y="1280251"/>
                  <a:pt x="3704681" y="1283045"/>
                </a:cubicBezTo>
                <a:cubicBezTo>
                  <a:pt x="3668674" y="1286092"/>
                  <a:pt x="3628374" y="1321895"/>
                  <a:pt x="3638151" y="1340431"/>
                </a:cubicBezTo>
                <a:cubicBezTo>
                  <a:pt x="3654843" y="1371917"/>
                  <a:pt x="3682743" y="1356174"/>
                  <a:pt x="3707542" y="1352619"/>
                </a:cubicBezTo>
                <a:cubicBezTo>
                  <a:pt x="3735681" y="1348303"/>
                  <a:pt x="3787902" y="1339415"/>
                  <a:pt x="3788856" y="1343224"/>
                </a:cubicBezTo>
                <a:cubicBezTo>
                  <a:pt x="3807219" y="1422193"/>
                  <a:pt x="3936463" y="1353382"/>
                  <a:pt x="3964363" y="1346270"/>
                </a:cubicBezTo>
                <a:cubicBezTo>
                  <a:pt x="3999176" y="1337384"/>
                  <a:pt x="4031845" y="1353635"/>
                  <a:pt x="4064991" y="1357443"/>
                </a:cubicBezTo>
                <a:cubicBezTo>
                  <a:pt x="4094560" y="1360998"/>
                  <a:pt x="4261720" y="1371917"/>
                  <a:pt x="4296295" y="1338398"/>
                </a:cubicBezTo>
                <a:cubicBezTo>
                  <a:pt x="4301064" y="1364552"/>
                  <a:pt x="4291050" y="1375217"/>
                  <a:pt x="4282702" y="1387152"/>
                </a:cubicBezTo>
                <a:cubicBezTo>
                  <a:pt x="4271019" y="1404164"/>
                  <a:pt x="4269110" y="1416099"/>
                  <a:pt x="4291288" y="1429556"/>
                </a:cubicBezTo>
                <a:cubicBezTo>
                  <a:pt x="4354480" y="1468154"/>
                  <a:pt x="4353524" y="1469422"/>
                  <a:pt x="4294626" y="1521730"/>
                </a:cubicBezTo>
                <a:cubicBezTo>
                  <a:pt x="4291763" y="1524015"/>
                  <a:pt x="4292957" y="1531633"/>
                  <a:pt x="4292480" y="1536712"/>
                </a:cubicBezTo>
                <a:cubicBezTo>
                  <a:pt x="4307980" y="1544836"/>
                  <a:pt x="4326102" y="1524523"/>
                  <a:pt x="4344224" y="1546361"/>
                </a:cubicBezTo>
                <a:cubicBezTo>
                  <a:pt x="4265296" y="1642341"/>
                  <a:pt x="4144874" y="1665955"/>
                  <a:pt x="4035898" y="1738070"/>
                </a:cubicBezTo>
                <a:cubicBezTo>
                  <a:pt x="4124128" y="1761938"/>
                  <a:pt x="4177066" y="1678652"/>
                  <a:pt x="4241926" y="1689317"/>
                </a:cubicBezTo>
                <a:cubicBezTo>
                  <a:pt x="4274357" y="1715471"/>
                  <a:pt x="4178020" y="1757368"/>
                  <a:pt x="4269826" y="1769810"/>
                </a:cubicBezTo>
                <a:cubicBezTo>
                  <a:pt x="4230002" y="1792663"/>
                  <a:pt x="4200434" y="1815006"/>
                  <a:pt x="4173012" y="1841415"/>
                </a:cubicBezTo>
                <a:cubicBezTo>
                  <a:pt x="4124128" y="1888644"/>
                  <a:pt x="4114590" y="1919623"/>
                  <a:pt x="4137244" y="1983103"/>
                </a:cubicBezTo>
                <a:cubicBezTo>
                  <a:pt x="4152029" y="2024746"/>
                  <a:pt x="4173728" y="2063089"/>
                  <a:pt x="4154652" y="2112602"/>
                </a:cubicBezTo>
                <a:cubicBezTo>
                  <a:pt x="4141298" y="2146628"/>
                  <a:pt x="4146544" y="2168972"/>
                  <a:pt x="4196142" y="2153737"/>
                </a:cubicBezTo>
                <a:cubicBezTo>
                  <a:pt x="4249557" y="2137485"/>
                  <a:pt x="4269587" y="2167956"/>
                  <a:pt x="4256234" y="2227627"/>
                </a:cubicBezTo>
                <a:cubicBezTo>
                  <a:pt x="4247650" y="2265970"/>
                  <a:pt x="4256712" y="2277649"/>
                  <a:pt x="4293433" y="2273333"/>
                </a:cubicBezTo>
                <a:cubicBezTo>
                  <a:pt x="4333972" y="2268509"/>
                  <a:pt x="4372602" y="2243370"/>
                  <a:pt x="4422678" y="2255559"/>
                </a:cubicBezTo>
                <a:cubicBezTo>
                  <a:pt x="4382618" y="2325134"/>
                  <a:pt x="4297010" y="2305328"/>
                  <a:pt x="4250272" y="2371602"/>
                </a:cubicBezTo>
                <a:cubicBezTo>
                  <a:pt x="4306072" y="2371854"/>
                  <a:pt x="4348756" y="2371602"/>
                  <a:pt x="4390009" y="2357127"/>
                </a:cubicBezTo>
                <a:cubicBezTo>
                  <a:pt x="4407179" y="2351286"/>
                  <a:pt x="4426018" y="2345194"/>
                  <a:pt x="4435554" y="2365252"/>
                </a:cubicBezTo>
                <a:cubicBezTo>
                  <a:pt x="4446762" y="2389375"/>
                  <a:pt x="4423632" y="2398516"/>
                  <a:pt x="4409562" y="2402832"/>
                </a:cubicBezTo>
                <a:cubicBezTo>
                  <a:pt x="4369978" y="2415021"/>
                  <a:pt x="4339695" y="2443968"/>
                  <a:pt x="4307026" y="2466566"/>
                </a:cubicBezTo>
                <a:cubicBezTo>
                  <a:pt x="4235250" y="2516082"/>
                  <a:pt x="4156558" y="2557470"/>
                  <a:pt x="4095751" y="2639233"/>
                </a:cubicBezTo>
                <a:cubicBezTo>
                  <a:pt x="4172297" y="2618411"/>
                  <a:pt x="4229288" y="2569913"/>
                  <a:pt x="4300350" y="2560010"/>
                </a:cubicBezTo>
                <a:cubicBezTo>
                  <a:pt x="4238826" y="2634409"/>
                  <a:pt x="4159659" y="2683415"/>
                  <a:pt x="4084784" y="2737500"/>
                </a:cubicBezTo>
                <a:cubicBezTo>
                  <a:pt x="4063322" y="2752735"/>
                  <a:pt x="4041622" y="2763146"/>
                  <a:pt x="4036853" y="2796409"/>
                </a:cubicBezTo>
                <a:cubicBezTo>
                  <a:pt x="4027552" y="2860905"/>
                  <a:pt x="3999653" y="2914228"/>
                  <a:pt x="3940039" y="2942666"/>
                </a:cubicBezTo>
                <a:cubicBezTo>
                  <a:pt x="3939562" y="2942922"/>
                  <a:pt x="3942900" y="2952571"/>
                  <a:pt x="3944808" y="2959171"/>
                </a:cubicBezTo>
                <a:cubicBezTo>
                  <a:pt x="3981292" y="2961204"/>
                  <a:pt x="4010145" y="2923115"/>
                  <a:pt x="4056645" y="2935557"/>
                </a:cubicBezTo>
                <a:cubicBezTo>
                  <a:pt x="4012052" y="2987356"/>
                  <a:pt x="3974853" y="3033825"/>
                  <a:pt x="3911662" y="3058455"/>
                </a:cubicBezTo>
                <a:cubicBezTo>
                  <a:pt x="3861109" y="3078006"/>
                  <a:pt x="3798633" y="3089433"/>
                  <a:pt x="3761910" y="3152912"/>
                </a:cubicBezTo>
                <a:cubicBezTo>
                  <a:pt x="3804594" y="3165356"/>
                  <a:pt x="3836310" y="3149613"/>
                  <a:pt x="3868264" y="3138440"/>
                </a:cubicBezTo>
                <a:cubicBezTo>
                  <a:pt x="3917147" y="3121173"/>
                  <a:pt x="3965554" y="3101622"/>
                  <a:pt x="4014438" y="3084354"/>
                </a:cubicBezTo>
                <a:cubicBezTo>
                  <a:pt x="4033038" y="3077753"/>
                  <a:pt x="4053307" y="3073181"/>
                  <a:pt x="4065229" y="3104668"/>
                </a:cubicBezTo>
                <a:cubicBezTo>
                  <a:pt x="4002991" y="3111271"/>
                  <a:pt x="3965792" y="3153929"/>
                  <a:pt x="3926686" y="3194048"/>
                </a:cubicBezTo>
                <a:cubicBezTo>
                  <a:pt x="3904746" y="3216647"/>
                  <a:pt x="3886862" y="3246864"/>
                  <a:pt x="3847279" y="3235438"/>
                </a:cubicBezTo>
                <a:cubicBezTo>
                  <a:pt x="3826532" y="3229344"/>
                  <a:pt x="3813418" y="3246355"/>
                  <a:pt x="3815565" y="3267177"/>
                </a:cubicBezTo>
                <a:cubicBezTo>
                  <a:pt x="3823433" y="3340561"/>
                  <a:pt x="3775026" y="3366206"/>
                  <a:pt x="3724950" y="3380425"/>
                </a:cubicBezTo>
                <a:cubicBezTo>
                  <a:pt x="3630043" y="3407087"/>
                  <a:pt x="3551113" y="3469805"/>
                  <a:pt x="3458831" y="3504084"/>
                </a:cubicBezTo>
                <a:cubicBezTo>
                  <a:pt x="3369170" y="3537348"/>
                  <a:pt x="3299779" y="3616317"/>
                  <a:pt x="3209882" y="3657707"/>
                </a:cubicBezTo>
                <a:cubicBezTo>
                  <a:pt x="3144781" y="3687670"/>
                  <a:pt x="3082544" y="3726265"/>
                  <a:pt x="3015536" y="3753434"/>
                </a:cubicBezTo>
                <a:cubicBezTo>
                  <a:pt x="2856963" y="3817676"/>
                  <a:pt x="2695288" y="3869222"/>
                  <a:pt x="2524314" y="3876585"/>
                </a:cubicBezTo>
                <a:cubicBezTo>
                  <a:pt x="2383147" y="3882426"/>
                  <a:pt x="1158667" y="3876841"/>
                  <a:pt x="661243" y="3041189"/>
                </a:cubicBezTo>
                <a:cubicBezTo>
                  <a:pt x="651705" y="3037125"/>
                  <a:pt x="640975" y="3026461"/>
                  <a:pt x="637637" y="3016303"/>
                </a:cubicBezTo>
                <a:cubicBezTo>
                  <a:pt x="621659" y="2968820"/>
                  <a:pt x="582552" y="2948253"/>
                  <a:pt x="547261" y="2922608"/>
                </a:cubicBezTo>
                <a:cubicBezTo>
                  <a:pt x="516261" y="2900009"/>
                  <a:pt x="483353" y="2876394"/>
                  <a:pt x="470476" y="2838305"/>
                </a:cubicBezTo>
                <a:cubicBezTo>
                  <a:pt x="453546" y="2787522"/>
                  <a:pt x="501714" y="2829165"/>
                  <a:pt x="510538" y="2809867"/>
                </a:cubicBezTo>
                <a:cubicBezTo>
                  <a:pt x="492177" y="2783460"/>
                  <a:pt x="463799" y="2759336"/>
                  <a:pt x="456407" y="2729374"/>
                </a:cubicBezTo>
                <a:cubicBezTo>
                  <a:pt x="429463" y="2621204"/>
                  <a:pt x="371278" y="2542489"/>
                  <a:pt x="284241" y="2481294"/>
                </a:cubicBezTo>
                <a:cubicBezTo>
                  <a:pt x="259203" y="2463774"/>
                  <a:pt x="242750" y="2431779"/>
                  <a:pt x="208651" y="2426702"/>
                </a:cubicBezTo>
                <a:cubicBezTo>
                  <a:pt x="132821" y="2415529"/>
                  <a:pt x="156667" y="2328180"/>
                  <a:pt x="116605" y="2289331"/>
                </a:cubicBezTo>
                <a:cubicBezTo>
                  <a:pt x="108974" y="2281966"/>
                  <a:pt x="102060" y="2267494"/>
                  <a:pt x="103490" y="2257592"/>
                </a:cubicBezTo>
                <a:cubicBezTo>
                  <a:pt x="105635" y="2243370"/>
                  <a:pt x="114698" y="2229913"/>
                  <a:pt x="122328" y="2217216"/>
                </a:cubicBezTo>
                <a:cubicBezTo>
                  <a:pt x="130198" y="2204521"/>
                  <a:pt x="142119" y="2193348"/>
                  <a:pt x="136397" y="2176590"/>
                </a:cubicBezTo>
                <a:cubicBezTo>
                  <a:pt x="134014" y="2169734"/>
                  <a:pt x="135681" y="2145866"/>
                  <a:pt x="118036" y="2164655"/>
                </a:cubicBezTo>
                <a:cubicBezTo>
                  <a:pt x="69629" y="2216201"/>
                  <a:pt x="41491" y="2167450"/>
                  <a:pt x="0" y="2144088"/>
                </a:cubicBezTo>
                <a:cubicBezTo>
                  <a:pt x="33383" y="2119965"/>
                  <a:pt x="63429" y="2102953"/>
                  <a:pt x="68437" y="2066897"/>
                </a:cubicBezTo>
                <a:cubicBezTo>
                  <a:pt x="78690" y="1992498"/>
                  <a:pt x="122565" y="1958473"/>
                  <a:pt x="189096" y="1951871"/>
                </a:cubicBezTo>
                <a:cubicBezTo>
                  <a:pt x="164535" y="1880012"/>
                  <a:pt x="164535" y="1880012"/>
                  <a:pt x="243942" y="1870107"/>
                </a:cubicBezTo>
                <a:cubicBezTo>
                  <a:pt x="213419" y="1824403"/>
                  <a:pt x="213419" y="1812722"/>
                  <a:pt x="250381" y="1796979"/>
                </a:cubicBezTo>
                <a:cubicBezTo>
                  <a:pt x="285911" y="1781998"/>
                  <a:pt x="325255" y="1776919"/>
                  <a:pt x="358164" y="1753813"/>
                </a:cubicBezTo>
                <a:cubicBezTo>
                  <a:pt x="327879" y="1695412"/>
                  <a:pt x="319295" y="1627615"/>
                  <a:pt x="256819" y="1599175"/>
                </a:cubicBezTo>
                <a:cubicBezTo>
                  <a:pt x="247042" y="1594859"/>
                  <a:pt x="240366" y="1577338"/>
                  <a:pt x="246564" y="1567182"/>
                </a:cubicBezTo>
                <a:cubicBezTo>
                  <a:pt x="269218" y="1530364"/>
                  <a:pt x="236788" y="1460535"/>
                  <a:pt x="307371" y="1452664"/>
                </a:cubicBezTo>
                <a:cubicBezTo>
                  <a:pt x="316195" y="1451902"/>
                  <a:pt x="324303" y="1444284"/>
                  <a:pt x="317387" y="1434381"/>
                </a:cubicBezTo>
                <a:cubicBezTo>
                  <a:pt x="293540" y="1399848"/>
                  <a:pt x="322394" y="1402133"/>
                  <a:pt x="339801" y="1397816"/>
                </a:cubicBezTo>
                <a:cubicBezTo>
                  <a:pt x="360787" y="1392485"/>
                  <a:pt x="384632" y="1407720"/>
                  <a:pt x="404186" y="1388929"/>
                </a:cubicBezTo>
                <a:cubicBezTo>
                  <a:pt x="399654" y="1369123"/>
                  <a:pt x="382725" y="1369377"/>
                  <a:pt x="370802" y="1363030"/>
                </a:cubicBezTo>
                <a:cubicBezTo>
                  <a:pt x="335987" y="1344747"/>
                  <a:pt x="307609" y="1322911"/>
                  <a:pt x="305940" y="1275427"/>
                </a:cubicBezTo>
                <a:cubicBezTo>
                  <a:pt x="304749" y="1237085"/>
                  <a:pt x="300933" y="1203314"/>
                  <a:pt x="349102" y="1191633"/>
                </a:cubicBezTo>
                <a:cubicBezTo>
                  <a:pt x="369132" y="1186808"/>
                  <a:pt x="363408" y="1159132"/>
                  <a:pt x="351962" y="1145419"/>
                </a:cubicBezTo>
                <a:cubicBezTo>
                  <a:pt x="331455" y="1121043"/>
                  <a:pt x="314526" y="1088542"/>
                  <a:pt x="279233" y="1086257"/>
                </a:cubicBezTo>
                <a:cubicBezTo>
                  <a:pt x="257772" y="1084734"/>
                  <a:pt x="241318" y="1074575"/>
                  <a:pt x="224388" y="1062896"/>
                </a:cubicBezTo>
                <a:cubicBezTo>
                  <a:pt x="212228" y="1054515"/>
                  <a:pt x="197681" y="1047406"/>
                  <a:pt x="199111" y="1029379"/>
                </a:cubicBezTo>
                <a:cubicBezTo>
                  <a:pt x="200542" y="1012112"/>
                  <a:pt x="214610" y="1005002"/>
                  <a:pt x="228919" y="1001447"/>
                </a:cubicBezTo>
                <a:cubicBezTo>
                  <a:pt x="276611" y="990021"/>
                  <a:pt x="321440" y="973262"/>
                  <a:pt x="361264" y="934920"/>
                </a:cubicBezTo>
                <a:cubicBezTo>
                  <a:pt x="334794" y="914607"/>
                  <a:pt x="309518" y="899879"/>
                  <a:pt x="289964" y="879311"/>
                </a:cubicBezTo>
                <a:cubicBezTo>
                  <a:pt x="242750" y="829544"/>
                  <a:pt x="642644" y="672875"/>
                  <a:pt x="662674" y="617012"/>
                </a:cubicBezTo>
                <a:cubicBezTo>
                  <a:pt x="668873" y="599745"/>
                  <a:pt x="690096" y="581971"/>
                  <a:pt x="707744" y="576892"/>
                </a:cubicBezTo>
                <a:cubicBezTo>
                  <a:pt x="790487" y="553024"/>
                  <a:pt x="862262" y="499446"/>
                  <a:pt x="946915" y="479640"/>
                </a:cubicBezTo>
                <a:cubicBezTo>
                  <a:pt x="1026799" y="460851"/>
                  <a:pt x="1105490" y="435712"/>
                  <a:pt x="1193003" y="410829"/>
                </a:cubicBezTo>
                <a:cubicBezTo>
                  <a:pt x="1139351" y="348364"/>
                  <a:pt x="1044206" y="355728"/>
                  <a:pt x="1022030" y="265586"/>
                </a:cubicBezTo>
                <a:cubicBezTo>
                  <a:pt x="1108590" y="242225"/>
                  <a:pt x="1199679" y="268888"/>
                  <a:pt x="1283141" y="231814"/>
                </a:cubicBezTo>
                <a:cubicBezTo>
                  <a:pt x="1290295" y="228514"/>
                  <a:pt x="1300072" y="231814"/>
                  <a:pt x="1308655" y="232831"/>
                </a:cubicBezTo>
                <a:cubicBezTo>
                  <a:pt x="1480584" y="252636"/>
                  <a:pt x="1651797" y="235371"/>
                  <a:pt x="1821341" y="210485"/>
                </a:cubicBezTo>
                <a:cubicBezTo>
                  <a:pt x="2065522" y="174938"/>
                  <a:pt x="2310657" y="152338"/>
                  <a:pt x="2556268" y="136340"/>
                </a:cubicBezTo>
                <a:cubicBezTo>
                  <a:pt x="2759196" y="123136"/>
                  <a:pt x="2962599" y="117297"/>
                  <a:pt x="3164574" y="91905"/>
                </a:cubicBezTo>
                <a:cubicBezTo>
                  <a:pt x="3380616" y="64736"/>
                  <a:pt x="3596420" y="34011"/>
                  <a:pt x="3812226" y="5572"/>
                </a:cubicBezTo>
                <a:cubicBezTo>
                  <a:pt x="3822002" y="4301"/>
                  <a:pt x="3832792" y="302"/>
                  <a:pt x="3843224" y="1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1009368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A8E2B3D-9013-49DD-AD19-465E6B843E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9420F6C3-AAF3-4091-9B71-5FB534BD4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6169896" y="0"/>
            <a:ext cx="6022105" cy="6858000"/>
          </a:xfrm>
          <a:custGeom>
            <a:avLst/>
            <a:gdLst>
              <a:gd name="connsiteX0" fmla="*/ 606846 w 6022105"/>
              <a:gd name="connsiteY0" fmla="*/ 0 h 6858000"/>
              <a:gd name="connsiteX1" fmla="*/ 6022105 w 6022105"/>
              <a:gd name="connsiteY1" fmla="*/ 0 h 6858000"/>
              <a:gd name="connsiteX2" fmla="*/ 6022105 w 6022105"/>
              <a:gd name="connsiteY2" fmla="*/ 6858000 h 6858000"/>
              <a:gd name="connsiteX3" fmla="*/ 0 w 6022105"/>
              <a:gd name="connsiteY3" fmla="*/ 6858000 h 6858000"/>
              <a:gd name="connsiteX4" fmla="*/ 374372 w 6022105"/>
              <a:gd name="connsiteY4" fmla="*/ 6658805 h 6858000"/>
              <a:gd name="connsiteX5" fmla="*/ 537405 w 6022105"/>
              <a:gd name="connsiteY5" fmla="*/ 6431153 h 6858000"/>
              <a:gd name="connsiteX6" fmla="*/ 594769 w 6022105"/>
              <a:gd name="connsiteY6" fmla="*/ 6367127 h 6858000"/>
              <a:gd name="connsiteX7" fmla="*/ 736668 w 6022105"/>
              <a:gd name="connsiteY7" fmla="*/ 6281757 h 6858000"/>
              <a:gd name="connsiteX8" fmla="*/ 984239 w 6022105"/>
              <a:gd name="connsiteY8" fmla="*/ 6100347 h 6858000"/>
              <a:gd name="connsiteX9" fmla="*/ 893664 w 6022105"/>
              <a:gd name="connsiteY9" fmla="*/ 6057663 h 6858000"/>
              <a:gd name="connsiteX10" fmla="*/ 631000 w 6022105"/>
              <a:gd name="connsiteY10" fmla="*/ 6167932 h 6858000"/>
              <a:gd name="connsiteX11" fmla="*/ 440793 w 6022105"/>
              <a:gd name="connsiteY11" fmla="*/ 6196388 h 6858000"/>
              <a:gd name="connsiteX12" fmla="*/ 709496 w 6022105"/>
              <a:gd name="connsiteY12" fmla="*/ 6004307 h 6858000"/>
              <a:gd name="connsiteX13" fmla="*/ 969143 w 6022105"/>
              <a:gd name="connsiteY13" fmla="*/ 5755314 h 6858000"/>
              <a:gd name="connsiteX14" fmla="*/ 769879 w 6022105"/>
              <a:gd name="connsiteY14" fmla="*/ 5801555 h 6858000"/>
              <a:gd name="connsiteX15" fmla="*/ 760822 w 6022105"/>
              <a:gd name="connsiteY15" fmla="*/ 5769542 h 6858000"/>
              <a:gd name="connsiteX16" fmla="*/ 935933 w 6022105"/>
              <a:gd name="connsiteY16" fmla="*/ 5474306 h 6858000"/>
              <a:gd name="connsiteX17" fmla="*/ 1020468 w 6022105"/>
              <a:gd name="connsiteY17" fmla="*/ 5353367 h 6858000"/>
              <a:gd name="connsiteX18" fmla="*/ 1406918 w 6022105"/>
              <a:gd name="connsiteY18" fmla="*/ 4994104 h 6858000"/>
              <a:gd name="connsiteX19" fmla="*/ 1038583 w 6022105"/>
              <a:gd name="connsiteY19" fmla="*/ 5154171 h 6858000"/>
              <a:gd name="connsiteX20" fmla="*/ 1418994 w 6022105"/>
              <a:gd name="connsiteY20" fmla="*/ 4805580 h 6858000"/>
              <a:gd name="connsiteX21" fmla="*/ 1603162 w 6022105"/>
              <a:gd name="connsiteY21" fmla="*/ 4677526 h 6858000"/>
              <a:gd name="connsiteX22" fmla="*/ 1648449 w 6022105"/>
              <a:gd name="connsiteY22" fmla="*/ 4602828 h 6858000"/>
              <a:gd name="connsiteX23" fmla="*/ 1566931 w 6022105"/>
              <a:gd name="connsiteY23" fmla="*/ 4585042 h 6858000"/>
              <a:gd name="connsiteX24" fmla="*/ 1316344 w 6022105"/>
              <a:gd name="connsiteY24" fmla="*/ 4613499 h 6858000"/>
              <a:gd name="connsiteX25" fmla="*/ 1627315 w 6022105"/>
              <a:gd name="connsiteY25" fmla="*/ 4378734 h 6858000"/>
              <a:gd name="connsiteX26" fmla="*/ 1394842 w 6022105"/>
              <a:gd name="connsiteY26" fmla="*/ 4414305 h 6858000"/>
              <a:gd name="connsiteX27" fmla="*/ 1328419 w 6022105"/>
              <a:gd name="connsiteY27" fmla="*/ 4321821 h 6858000"/>
              <a:gd name="connsiteX28" fmla="*/ 1219731 w 6022105"/>
              <a:gd name="connsiteY28" fmla="*/ 4172424 h 6858000"/>
              <a:gd name="connsiteX29" fmla="*/ 1144253 w 6022105"/>
              <a:gd name="connsiteY29" fmla="*/ 4090612 h 6858000"/>
              <a:gd name="connsiteX30" fmla="*/ 1114061 w 6022105"/>
              <a:gd name="connsiteY30" fmla="*/ 3827390 h 6858000"/>
              <a:gd name="connsiteX31" fmla="*/ 1177463 w 6022105"/>
              <a:gd name="connsiteY31" fmla="*/ 3539269 h 6858000"/>
              <a:gd name="connsiteX32" fmla="*/ 1352573 w 6022105"/>
              <a:gd name="connsiteY32" fmla="*/ 3393429 h 6858000"/>
              <a:gd name="connsiteX33" fmla="*/ 1301248 w 6022105"/>
              <a:gd name="connsiteY33" fmla="*/ 3229805 h 6858000"/>
              <a:gd name="connsiteX34" fmla="*/ 929894 w 6022105"/>
              <a:gd name="connsiteY34" fmla="*/ 3329402 h 6858000"/>
              <a:gd name="connsiteX35" fmla="*/ 1482396 w 6022105"/>
              <a:gd name="connsiteY35" fmla="*/ 2941684 h 6858000"/>
              <a:gd name="connsiteX36" fmla="*/ 1388803 w 6022105"/>
              <a:gd name="connsiteY36" fmla="*/ 2923898 h 6858000"/>
              <a:gd name="connsiteX37" fmla="*/ 1053678 w 6022105"/>
              <a:gd name="connsiteY37" fmla="*/ 2703362 h 6858000"/>
              <a:gd name="connsiteX38" fmla="*/ 1035564 w 6022105"/>
              <a:gd name="connsiteY38" fmla="*/ 2692689 h 6858000"/>
              <a:gd name="connsiteX39" fmla="*/ 978200 w 6022105"/>
              <a:gd name="connsiteY39" fmla="*/ 2553965 h 6858000"/>
              <a:gd name="connsiteX40" fmla="*/ 797052 w 6022105"/>
              <a:gd name="connsiteY40" fmla="*/ 2532623 h 6858000"/>
              <a:gd name="connsiteX41" fmla="*/ 646095 w 6022105"/>
              <a:gd name="connsiteY41" fmla="*/ 2564636 h 6858000"/>
              <a:gd name="connsiteX42" fmla="*/ 483061 w 6022105"/>
              <a:gd name="connsiteY42" fmla="*/ 2525509 h 6858000"/>
              <a:gd name="connsiteX43" fmla="*/ 338143 w 6022105"/>
              <a:gd name="connsiteY43" fmla="*/ 2543294 h 6858000"/>
              <a:gd name="connsiteX44" fmla="*/ 214358 w 6022105"/>
              <a:gd name="connsiteY44" fmla="*/ 2518395 h 6858000"/>
              <a:gd name="connsiteX45" fmla="*/ 335123 w 6022105"/>
              <a:gd name="connsiteY45" fmla="*/ 2401012 h 6858000"/>
              <a:gd name="connsiteX46" fmla="*/ 504195 w 6022105"/>
              <a:gd name="connsiteY46" fmla="*/ 2401012 h 6858000"/>
              <a:gd name="connsiteX47" fmla="*/ 624961 w 6022105"/>
              <a:gd name="connsiteY47" fmla="*/ 2326314 h 6858000"/>
              <a:gd name="connsiteX48" fmla="*/ 739688 w 6022105"/>
              <a:gd name="connsiteY48" fmla="*/ 2191146 h 6858000"/>
              <a:gd name="connsiteX49" fmla="*/ 1144253 w 6022105"/>
              <a:gd name="connsiteY49" fmla="*/ 1974165 h 6858000"/>
              <a:gd name="connsiteX50" fmla="*/ 1216712 w 6022105"/>
              <a:gd name="connsiteY50" fmla="*/ 1892353 h 6858000"/>
              <a:gd name="connsiteX51" fmla="*/ 63401 w 6022105"/>
              <a:gd name="connsiteY51" fmla="*/ 2208931 h 6858000"/>
              <a:gd name="connsiteX52" fmla="*/ 419660 w 6022105"/>
              <a:gd name="connsiteY52" fmla="*/ 2077320 h 6858000"/>
              <a:gd name="connsiteX53" fmla="*/ 178128 w 6022105"/>
              <a:gd name="connsiteY53" fmla="*/ 2102219 h 6858000"/>
              <a:gd name="connsiteX54" fmla="*/ 45286 w 6022105"/>
              <a:gd name="connsiteY54" fmla="*/ 2013292 h 6858000"/>
              <a:gd name="connsiteX55" fmla="*/ 45286 w 6022105"/>
              <a:gd name="connsiteY55" fmla="*/ 1984836 h 6858000"/>
              <a:gd name="connsiteX56" fmla="*/ 144917 w 6022105"/>
              <a:gd name="connsiteY56" fmla="*/ 1903025 h 6858000"/>
              <a:gd name="connsiteX57" fmla="*/ 202281 w 6022105"/>
              <a:gd name="connsiteY57" fmla="*/ 1849668 h 6858000"/>
              <a:gd name="connsiteX58" fmla="*/ 359276 w 6022105"/>
              <a:gd name="connsiteY58" fmla="*/ 1657587 h 6858000"/>
              <a:gd name="connsiteX59" fmla="*/ 247569 w 6022105"/>
              <a:gd name="connsiteY59" fmla="*/ 1636245 h 6858000"/>
              <a:gd name="connsiteX60" fmla="*/ 205301 w 6022105"/>
              <a:gd name="connsiteY60" fmla="*/ 1597117 h 6858000"/>
              <a:gd name="connsiteX61" fmla="*/ 235492 w 6022105"/>
              <a:gd name="connsiteY61" fmla="*/ 1540204 h 6858000"/>
              <a:gd name="connsiteX62" fmla="*/ 582694 w 6022105"/>
              <a:gd name="connsiteY62" fmla="*/ 1365909 h 6858000"/>
              <a:gd name="connsiteX63" fmla="*/ 609865 w 6022105"/>
              <a:gd name="connsiteY63" fmla="*/ 1230741 h 6858000"/>
              <a:gd name="connsiteX64" fmla="*/ 543445 w 6022105"/>
              <a:gd name="connsiteY64" fmla="*/ 1209399 h 6858000"/>
              <a:gd name="connsiteX65" fmla="*/ 467966 w 6022105"/>
              <a:gd name="connsiteY65" fmla="*/ 1220069 h 6858000"/>
              <a:gd name="connsiteX66" fmla="*/ 528348 w 6022105"/>
              <a:gd name="connsiteY66" fmla="*/ 1113358 h 6858000"/>
              <a:gd name="connsiteX67" fmla="*/ 772899 w 6022105"/>
              <a:gd name="connsiteY67" fmla="*/ 1006647 h 6858000"/>
              <a:gd name="connsiteX68" fmla="*/ 818186 w 6022105"/>
              <a:gd name="connsiteY68" fmla="*/ 949734 h 6858000"/>
              <a:gd name="connsiteX69" fmla="*/ 757803 w 6022105"/>
              <a:gd name="connsiteY69" fmla="*/ 921277 h 6858000"/>
              <a:gd name="connsiteX70" fmla="*/ 712516 w 6022105"/>
              <a:gd name="connsiteY70" fmla="*/ 910606 h 6858000"/>
              <a:gd name="connsiteX71" fmla="*/ 1648449 w 6022105"/>
              <a:gd name="connsiteY71" fmla="*/ 465975 h 6858000"/>
              <a:gd name="connsiteX72" fmla="*/ 1437109 w 6022105"/>
              <a:gd name="connsiteY72" fmla="*/ 462417 h 6858000"/>
              <a:gd name="connsiteX73" fmla="*/ 1228788 w 6022105"/>
              <a:gd name="connsiteY73" fmla="*/ 533558 h 6858000"/>
              <a:gd name="connsiteX74" fmla="*/ 1008391 w 6022105"/>
              <a:gd name="connsiteY74" fmla="*/ 522887 h 6858000"/>
              <a:gd name="connsiteX75" fmla="*/ 800071 w 6022105"/>
              <a:gd name="connsiteY75" fmla="*/ 558458 h 6858000"/>
              <a:gd name="connsiteX76" fmla="*/ 618923 w 6022105"/>
              <a:gd name="connsiteY76" fmla="*/ 558458 h 6858000"/>
              <a:gd name="connsiteX77" fmla="*/ 787995 w 6022105"/>
              <a:gd name="connsiteY77" fmla="*/ 505101 h 6858000"/>
              <a:gd name="connsiteX78" fmla="*/ 851396 w 6022105"/>
              <a:gd name="connsiteY78" fmla="*/ 416176 h 6858000"/>
              <a:gd name="connsiteX79" fmla="*/ 830263 w 6022105"/>
              <a:gd name="connsiteY79" fmla="*/ 334364 h 6858000"/>
              <a:gd name="connsiteX80" fmla="*/ 760822 w 6022105"/>
              <a:gd name="connsiteY80" fmla="*/ 359262 h 6858000"/>
              <a:gd name="connsiteX81" fmla="*/ 679305 w 6022105"/>
              <a:gd name="connsiteY81" fmla="*/ 451747 h 6858000"/>
              <a:gd name="connsiteX82" fmla="*/ 661190 w 6022105"/>
              <a:gd name="connsiteY82" fmla="*/ 394834 h 6858000"/>
              <a:gd name="connsiteX83" fmla="*/ 612884 w 6022105"/>
              <a:gd name="connsiteY83" fmla="*/ 352148 h 6858000"/>
              <a:gd name="connsiteX84" fmla="*/ 335123 w 6022105"/>
              <a:gd name="connsiteY84" fmla="*/ 373491 h 6858000"/>
              <a:gd name="connsiteX85" fmla="*/ 519291 w 6022105"/>
              <a:gd name="connsiteY85" fmla="*/ 192082 h 6858000"/>
              <a:gd name="connsiteX86" fmla="*/ 637037 w 6022105"/>
              <a:gd name="connsiteY86" fmla="*/ 163625 h 6858000"/>
              <a:gd name="connsiteX87" fmla="*/ 664209 w 6022105"/>
              <a:gd name="connsiteY87" fmla="*/ 88927 h 6858000"/>
              <a:gd name="connsiteX88" fmla="*/ 609865 w 6022105"/>
              <a:gd name="connsiteY88" fmla="*/ 71141 h 6858000"/>
              <a:gd name="connsiteX89" fmla="*/ 338143 w 6022105"/>
              <a:gd name="connsiteY89" fmla="*/ 135168 h 6858000"/>
              <a:gd name="connsiteX90" fmla="*/ 292855 w 6022105"/>
              <a:gd name="connsiteY90" fmla="*/ 110269 h 6858000"/>
              <a:gd name="connsiteX91" fmla="*/ 606846 w 6022105"/>
              <a:gd name="connsiteY9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</a:cxnLst>
            <a:rect l="l" t="t" r="r" b="b"/>
            <a:pathLst>
              <a:path w="6022105" h="6858000">
                <a:moveTo>
                  <a:pt x="606846" y="0"/>
                </a:moveTo>
                <a:lnTo>
                  <a:pt x="6022105" y="0"/>
                </a:lnTo>
                <a:lnTo>
                  <a:pt x="6022105" y="6858000"/>
                </a:lnTo>
                <a:lnTo>
                  <a:pt x="0" y="6858000"/>
                </a:lnTo>
                <a:cubicBezTo>
                  <a:pt x="123784" y="6786859"/>
                  <a:pt x="241530" y="6701489"/>
                  <a:pt x="374372" y="6658805"/>
                </a:cubicBezTo>
                <a:cubicBezTo>
                  <a:pt x="464946" y="6630349"/>
                  <a:pt x="552502" y="6580550"/>
                  <a:pt x="537405" y="6431153"/>
                </a:cubicBezTo>
                <a:cubicBezTo>
                  <a:pt x="534387" y="6388469"/>
                  <a:pt x="558540" y="6356456"/>
                  <a:pt x="594769" y="6367127"/>
                </a:cubicBezTo>
                <a:cubicBezTo>
                  <a:pt x="664209" y="6388469"/>
                  <a:pt x="697421" y="6327999"/>
                  <a:pt x="736668" y="6281757"/>
                </a:cubicBezTo>
                <a:cubicBezTo>
                  <a:pt x="806109" y="6199945"/>
                  <a:pt x="872530" y="6114575"/>
                  <a:pt x="984239" y="6100347"/>
                </a:cubicBezTo>
                <a:cubicBezTo>
                  <a:pt x="963105" y="6036320"/>
                  <a:pt x="926876" y="6043434"/>
                  <a:pt x="893664" y="6057663"/>
                </a:cubicBezTo>
                <a:cubicBezTo>
                  <a:pt x="806109" y="6093234"/>
                  <a:pt x="718554" y="6132361"/>
                  <a:pt x="631000" y="6167932"/>
                </a:cubicBezTo>
                <a:cubicBezTo>
                  <a:pt x="573636" y="6189274"/>
                  <a:pt x="516273" y="6221287"/>
                  <a:pt x="440793" y="6196388"/>
                </a:cubicBezTo>
                <a:cubicBezTo>
                  <a:pt x="507214" y="6068335"/>
                  <a:pt x="618923" y="6043434"/>
                  <a:pt x="709496" y="6004307"/>
                </a:cubicBezTo>
                <a:cubicBezTo>
                  <a:pt x="821206" y="5954508"/>
                  <a:pt x="887626" y="5862025"/>
                  <a:pt x="969143" y="5755314"/>
                </a:cubicBezTo>
                <a:cubicBezTo>
                  <a:pt x="887626" y="5726858"/>
                  <a:pt x="836301" y="5805112"/>
                  <a:pt x="769879" y="5801555"/>
                </a:cubicBezTo>
                <a:cubicBezTo>
                  <a:pt x="766860" y="5790884"/>
                  <a:pt x="760822" y="5769542"/>
                  <a:pt x="760822" y="5769542"/>
                </a:cubicBezTo>
                <a:cubicBezTo>
                  <a:pt x="869512" y="5712629"/>
                  <a:pt x="917816" y="5605917"/>
                  <a:pt x="935933" y="5474306"/>
                </a:cubicBezTo>
                <a:cubicBezTo>
                  <a:pt x="941970" y="5406721"/>
                  <a:pt x="981219" y="5385379"/>
                  <a:pt x="1020468" y="5353367"/>
                </a:cubicBezTo>
                <a:cubicBezTo>
                  <a:pt x="1153310" y="5243097"/>
                  <a:pt x="1295209" y="5143500"/>
                  <a:pt x="1406918" y="4994104"/>
                </a:cubicBezTo>
                <a:cubicBezTo>
                  <a:pt x="1277095" y="5011889"/>
                  <a:pt x="1174445" y="5111487"/>
                  <a:pt x="1038583" y="5154171"/>
                </a:cubicBezTo>
                <a:cubicBezTo>
                  <a:pt x="1147271" y="4990547"/>
                  <a:pt x="1289172" y="4905177"/>
                  <a:pt x="1418994" y="4805580"/>
                </a:cubicBezTo>
                <a:cubicBezTo>
                  <a:pt x="1479378" y="4759339"/>
                  <a:pt x="1533721" y="4702425"/>
                  <a:pt x="1603162" y="4677526"/>
                </a:cubicBezTo>
                <a:cubicBezTo>
                  <a:pt x="1627315" y="4670412"/>
                  <a:pt x="1669584" y="4652628"/>
                  <a:pt x="1648449" y="4602828"/>
                </a:cubicBezTo>
                <a:cubicBezTo>
                  <a:pt x="1630334" y="4560144"/>
                  <a:pt x="1597123" y="4574373"/>
                  <a:pt x="1566931" y="4585042"/>
                </a:cubicBezTo>
                <a:cubicBezTo>
                  <a:pt x="1494473" y="4613499"/>
                  <a:pt x="1415975" y="4613499"/>
                  <a:pt x="1316344" y="4613499"/>
                </a:cubicBezTo>
                <a:cubicBezTo>
                  <a:pt x="1400879" y="4478331"/>
                  <a:pt x="1554856" y="4521016"/>
                  <a:pt x="1627315" y="4378734"/>
                </a:cubicBezTo>
                <a:cubicBezTo>
                  <a:pt x="1536741" y="4353835"/>
                  <a:pt x="1467300" y="4403633"/>
                  <a:pt x="1394842" y="4414305"/>
                </a:cubicBezTo>
                <a:cubicBezTo>
                  <a:pt x="1328419" y="4424975"/>
                  <a:pt x="1313325" y="4400076"/>
                  <a:pt x="1328419" y="4321821"/>
                </a:cubicBezTo>
                <a:cubicBezTo>
                  <a:pt x="1352573" y="4200882"/>
                  <a:pt x="1316344" y="4140411"/>
                  <a:pt x="1219731" y="4172424"/>
                </a:cubicBezTo>
                <a:cubicBezTo>
                  <a:pt x="1129157" y="4204438"/>
                  <a:pt x="1120099" y="4158196"/>
                  <a:pt x="1144253" y="4090612"/>
                </a:cubicBezTo>
                <a:cubicBezTo>
                  <a:pt x="1180482" y="3991015"/>
                  <a:pt x="1141234" y="3912759"/>
                  <a:pt x="1114061" y="3827390"/>
                </a:cubicBezTo>
                <a:cubicBezTo>
                  <a:pt x="1071793" y="3699337"/>
                  <a:pt x="1089907" y="3635309"/>
                  <a:pt x="1177463" y="3539269"/>
                </a:cubicBezTo>
                <a:cubicBezTo>
                  <a:pt x="1228788" y="3485914"/>
                  <a:pt x="1280115" y="3439672"/>
                  <a:pt x="1352573" y="3393429"/>
                </a:cubicBezTo>
                <a:cubicBezTo>
                  <a:pt x="1186520" y="3368530"/>
                  <a:pt x="1358611" y="3283162"/>
                  <a:pt x="1301248" y="3229805"/>
                </a:cubicBezTo>
                <a:cubicBezTo>
                  <a:pt x="1183502" y="3208463"/>
                  <a:pt x="1089907" y="3379202"/>
                  <a:pt x="929894" y="3329402"/>
                </a:cubicBezTo>
                <a:cubicBezTo>
                  <a:pt x="1123118" y="3183563"/>
                  <a:pt x="1340497" y="3137322"/>
                  <a:pt x="1482396" y="2941684"/>
                </a:cubicBezTo>
                <a:cubicBezTo>
                  <a:pt x="1449186" y="2899000"/>
                  <a:pt x="1415975" y="2941684"/>
                  <a:pt x="1388803" y="2923898"/>
                </a:cubicBezTo>
                <a:cubicBezTo>
                  <a:pt x="1388803" y="2913227"/>
                  <a:pt x="1071793" y="2980812"/>
                  <a:pt x="1053678" y="2703362"/>
                </a:cubicBezTo>
                <a:cubicBezTo>
                  <a:pt x="1047640" y="2703362"/>
                  <a:pt x="1041601" y="2703362"/>
                  <a:pt x="1035564" y="2692689"/>
                </a:cubicBezTo>
                <a:cubicBezTo>
                  <a:pt x="1002354" y="2653563"/>
                  <a:pt x="1032544" y="2561080"/>
                  <a:pt x="978200" y="2553965"/>
                </a:cubicBezTo>
                <a:cubicBezTo>
                  <a:pt x="917816" y="2546851"/>
                  <a:pt x="860453" y="2514837"/>
                  <a:pt x="797052" y="2532623"/>
                </a:cubicBezTo>
                <a:cubicBezTo>
                  <a:pt x="748745" y="2546851"/>
                  <a:pt x="697421" y="2564636"/>
                  <a:pt x="646095" y="2564636"/>
                </a:cubicBezTo>
                <a:cubicBezTo>
                  <a:pt x="591751" y="2564636"/>
                  <a:pt x="516273" y="2685576"/>
                  <a:pt x="483061" y="2525509"/>
                </a:cubicBezTo>
                <a:cubicBezTo>
                  <a:pt x="483061" y="2518395"/>
                  <a:pt x="389468" y="2536181"/>
                  <a:pt x="338143" y="2543294"/>
                </a:cubicBezTo>
                <a:cubicBezTo>
                  <a:pt x="295875" y="2550408"/>
                  <a:pt x="244549" y="2582422"/>
                  <a:pt x="214358" y="2518395"/>
                </a:cubicBezTo>
                <a:cubicBezTo>
                  <a:pt x="199263" y="2479267"/>
                  <a:pt x="271722" y="2408126"/>
                  <a:pt x="335123" y="2401012"/>
                </a:cubicBezTo>
                <a:cubicBezTo>
                  <a:pt x="392486" y="2393898"/>
                  <a:pt x="449850" y="2386784"/>
                  <a:pt x="504195" y="2401012"/>
                </a:cubicBezTo>
                <a:cubicBezTo>
                  <a:pt x="570616" y="2418796"/>
                  <a:pt x="606846" y="2390340"/>
                  <a:pt x="624961" y="2326314"/>
                </a:cubicBezTo>
                <a:cubicBezTo>
                  <a:pt x="646095" y="2258731"/>
                  <a:pt x="685344" y="2223159"/>
                  <a:pt x="739688" y="2191146"/>
                </a:cubicBezTo>
                <a:cubicBezTo>
                  <a:pt x="872530" y="2112891"/>
                  <a:pt x="999334" y="2020407"/>
                  <a:pt x="1144253" y="1974165"/>
                </a:cubicBezTo>
                <a:cubicBezTo>
                  <a:pt x="1171425" y="1967051"/>
                  <a:pt x="1204635" y="1952823"/>
                  <a:pt x="1216712" y="1892353"/>
                </a:cubicBezTo>
                <a:cubicBezTo>
                  <a:pt x="824224" y="1984836"/>
                  <a:pt x="467966" y="2223159"/>
                  <a:pt x="63401" y="2208931"/>
                </a:cubicBezTo>
                <a:cubicBezTo>
                  <a:pt x="172091" y="2134233"/>
                  <a:pt x="301913" y="2130676"/>
                  <a:pt x="419660" y="2077320"/>
                </a:cubicBezTo>
                <a:cubicBezTo>
                  <a:pt x="335123" y="2038192"/>
                  <a:pt x="256626" y="2080877"/>
                  <a:pt x="178128" y="2102219"/>
                </a:cubicBezTo>
                <a:cubicBezTo>
                  <a:pt x="111707" y="2120004"/>
                  <a:pt x="51324" y="2123562"/>
                  <a:pt x="45286" y="2013292"/>
                </a:cubicBezTo>
                <a:cubicBezTo>
                  <a:pt x="45286" y="2002622"/>
                  <a:pt x="45286" y="1995507"/>
                  <a:pt x="45286" y="1984836"/>
                </a:cubicBezTo>
                <a:cubicBezTo>
                  <a:pt x="69439" y="1938595"/>
                  <a:pt x="102650" y="1917252"/>
                  <a:pt x="144917" y="1903025"/>
                </a:cubicBezTo>
                <a:cubicBezTo>
                  <a:pt x="169071" y="1895910"/>
                  <a:pt x="202281" y="1881683"/>
                  <a:pt x="202281" y="1849668"/>
                </a:cubicBezTo>
                <a:cubicBezTo>
                  <a:pt x="199263" y="1728729"/>
                  <a:pt x="280779" y="1693158"/>
                  <a:pt x="359276" y="1657587"/>
                </a:cubicBezTo>
                <a:cubicBezTo>
                  <a:pt x="317008" y="1597117"/>
                  <a:pt x="280779" y="1639802"/>
                  <a:pt x="247569" y="1636245"/>
                </a:cubicBezTo>
                <a:cubicBezTo>
                  <a:pt x="226434" y="1632688"/>
                  <a:pt x="205301" y="1629132"/>
                  <a:pt x="205301" y="1597117"/>
                </a:cubicBezTo>
                <a:cubicBezTo>
                  <a:pt x="205301" y="1572219"/>
                  <a:pt x="214358" y="1540204"/>
                  <a:pt x="235492" y="1540204"/>
                </a:cubicBezTo>
                <a:cubicBezTo>
                  <a:pt x="368334" y="1536647"/>
                  <a:pt x="443813" y="1365909"/>
                  <a:pt x="582694" y="1365909"/>
                </a:cubicBezTo>
                <a:cubicBezTo>
                  <a:pt x="667229" y="1365909"/>
                  <a:pt x="540425" y="1269868"/>
                  <a:pt x="609865" y="1230741"/>
                </a:cubicBezTo>
                <a:cubicBezTo>
                  <a:pt x="624961" y="1220069"/>
                  <a:pt x="567597" y="1205842"/>
                  <a:pt x="543445" y="1209399"/>
                </a:cubicBezTo>
                <a:cubicBezTo>
                  <a:pt x="519291" y="1212955"/>
                  <a:pt x="498156" y="1237855"/>
                  <a:pt x="467966" y="1220069"/>
                </a:cubicBezTo>
                <a:cubicBezTo>
                  <a:pt x="452870" y="1156043"/>
                  <a:pt x="492119" y="1131144"/>
                  <a:pt x="528348" y="1113358"/>
                </a:cubicBezTo>
                <a:cubicBezTo>
                  <a:pt x="606846" y="1070674"/>
                  <a:pt x="685344" y="1020875"/>
                  <a:pt x="772899" y="1006647"/>
                </a:cubicBezTo>
                <a:cubicBezTo>
                  <a:pt x="803089" y="1003089"/>
                  <a:pt x="821206" y="985305"/>
                  <a:pt x="818186" y="949734"/>
                </a:cubicBezTo>
                <a:cubicBezTo>
                  <a:pt x="812148" y="903491"/>
                  <a:pt x="781956" y="917720"/>
                  <a:pt x="757803" y="921277"/>
                </a:cubicBezTo>
                <a:cubicBezTo>
                  <a:pt x="742707" y="924835"/>
                  <a:pt x="727611" y="935506"/>
                  <a:pt x="712516" y="910606"/>
                </a:cubicBezTo>
                <a:cubicBezTo>
                  <a:pt x="1065755" y="658055"/>
                  <a:pt x="1252941" y="672284"/>
                  <a:pt x="1648449" y="465975"/>
                </a:cubicBezTo>
                <a:cubicBezTo>
                  <a:pt x="1560894" y="426847"/>
                  <a:pt x="1497492" y="455303"/>
                  <a:pt x="1437109" y="462417"/>
                </a:cubicBezTo>
                <a:cubicBezTo>
                  <a:pt x="1286152" y="480203"/>
                  <a:pt x="1379746" y="512216"/>
                  <a:pt x="1228788" y="533558"/>
                </a:cubicBezTo>
                <a:cubicBezTo>
                  <a:pt x="1156328" y="544229"/>
                  <a:pt x="1089907" y="579800"/>
                  <a:pt x="1008391" y="522887"/>
                </a:cubicBezTo>
                <a:cubicBezTo>
                  <a:pt x="954047" y="483759"/>
                  <a:pt x="866492" y="526444"/>
                  <a:pt x="800071" y="558458"/>
                </a:cubicBezTo>
                <a:cubicBezTo>
                  <a:pt x="745726" y="586915"/>
                  <a:pt x="691382" y="594028"/>
                  <a:pt x="618923" y="558458"/>
                </a:cubicBezTo>
                <a:cubicBezTo>
                  <a:pt x="685344" y="537116"/>
                  <a:pt x="736668" y="519330"/>
                  <a:pt x="787995" y="505101"/>
                </a:cubicBezTo>
                <a:cubicBezTo>
                  <a:pt x="830263" y="494431"/>
                  <a:pt x="854416" y="469532"/>
                  <a:pt x="851396" y="416176"/>
                </a:cubicBezTo>
                <a:cubicBezTo>
                  <a:pt x="851396" y="387720"/>
                  <a:pt x="860453" y="348592"/>
                  <a:pt x="830263" y="334364"/>
                </a:cubicBezTo>
                <a:cubicBezTo>
                  <a:pt x="806109" y="320135"/>
                  <a:pt x="772899" y="334364"/>
                  <a:pt x="760822" y="359262"/>
                </a:cubicBezTo>
                <a:cubicBezTo>
                  <a:pt x="745726" y="405504"/>
                  <a:pt x="730631" y="448189"/>
                  <a:pt x="679305" y="451747"/>
                </a:cubicBezTo>
                <a:cubicBezTo>
                  <a:pt x="609865" y="458860"/>
                  <a:pt x="649115" y="430405"/>
                  <a:pt x="661190" y="394834"/>
                </a:cubicBezTo>
                <a:cubicBezTo>
                  <a:pt x="673267" y="355706"/>
                  <a:pt x="637037" y="345034"/>
                  <a:pt x="612884" y="352148"/>
                </a:cubicBezTo>
                <a:cubicBezTo>
                  <a:pt x="522310" y="384162"/>
                  <a:pt x="428717" y="327250"/>
                  <a:pt x="335123" y="373491"/>
                </a:cubicBezTo>
                <a:cubicBezTo>
                  <a:pt x="359276" y="259665"/>
                  <a:pt x="410603" y="209867"/>
                  <a:pt x="519291" y="192082"/>
                </a:cubicBezTo>
                <a:cubicBezTo>
                  <a:pt x="558540" y="188525"/>
                  <a:pt x="600808" y="195638"/>
                  <a:pt x="637037" y="163625"/>
                </a:cubicBezTo>
                <a:cubicBezTo>
                  <a:pt x="658172" y="145839"/>
                  <a:pt x="679305" y="124497"/>
                  <a:pt x="664209" y="88927"/>
                </a:cubicBezTo>
                <a:cubicBezTo>
                  <a:pt x="655152" y="64027"/>
                  <a:pt x="631000" y="64027"/>
                  <a:pt x="609865" y="71141"/>
                </a:cubicBezTo>
                <a:cubicBezTo>
                  <a:pt x="522310" y="110269"/>
                  <a:pt x="428717" y="120941"/>
                  <a:pt x="338143" y="135168"/>
                </a:cubicBezTo>
                <a:cubicBezTo>
                  <a:pt x="323047" y="138725"/>
                  <a:pt x="307951" y="145839"/>
                  <a:pt x="292855" y="110269"/>
                </a:cubicBezTo>
                <a:cubicBezTo>
                  <a:pt x="398525" y="78255"/>
                  <a:pt x="501176" y="35571"/>
                  <a:pt x="606846" y="0"/>
                </a:cubicBezTo>
                <a:close/>
              </a:path>
            </a:pathLst>
          </a:custGeom>
          <a:solidFill>
            <a:srgbClr val="75AA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0DB8D7FF-4F61-4441-80A6-580C0955C5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34873" y="1674546"/>
            <a:ext cx="5594224" cy="3508908"/>
          </a:xfrm>
          <a:noFill/>
        </p:spPr>
        <p:txBody>
          <a:bodyPr anchor="ctr">
            <a:normAutofit/>
          </a:bodyPr>
          <a:lstStyle/>
          <a:p>
            <a:r>
              <a:rPr lang="fi-FI" sz="41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fi-FI" sz="41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nsimmäiseksi pelipaikalle tultaessa maalivahti hahmottaa tulevaa ottelua paikalle saapuneiden puolustajien perusteella</a:t>
            </a:r>
            <a:endParaRPr lang="fi-FI" sz="4100" b="1" dirty="0"/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DB76FF24-F733-4503-8AF9-E6135D38D493}"/>
              </a:ext>
            </a:extLst>
          </p:cNvPr>
          <p:cNvSpPr txBox="1"/>
          <p:nvPr/>
        </p:nvSpPr>
        <p:spPr>
          <a:xfrm>
            <a:off x="8248073" y="2133600"/>
            <a:ext cx="33158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4800" b="1" dirty="0">
                <a:latin typeface="Calibri" panose="020F0502020204030204" pitchFamily="34" charset="0"/>
                <a:cs typeface="Times New Roman" panose="02020603050405020304" pitchFamily="18" charset="0"/>
              </a:rPr>
              <a:t>VAIHE 1</a:t>
            </a:r>
            <a:endParaRPr lang="fi-FI" sz="4800" dirty="0"/>
          </a:p>
        </p:txBody>
      </p:sp>
    </p:spTree>
    <p:extLst>
      <p:ext uri="{BB962C8B-B14F-4D97-AF65-F5344CB8AC3E}">
        <p14:creationId xmlns:p14="http://schemas.microsoft.com/office/powerpoint/2010/main" val="1918632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A8E2B3D-9013-49DD-AD19-465E6B843E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9420F6C3-AAF3-4091-9B71-5FB534BD4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6169896" y="0"/>
            <a:ext cx="6022105" cy="6858000"/>
          </a:xfrm>
          <a:custGeom>
            <a:avLst/>
            <a:gdLst>
              <a:gd name="connsiteX0" fmla="*/ 606846 w 6022105"/>
              <a:gd name="connsiteY0" fmla="*/ 0 h 6858000"/>
              <a:gd name="connsiteX1" fmla="*/ 6022105 w 6022105"/>
              <a:gd name="connsiteY1" fmla="*/ 0 h 6858000"/>
              <a:gd name="connsiteX2" fmla="*/ 6022105 w 6022105"/>
              <a:gd name="connsiteY2" fmla="*/ 6858000 h 6858000"/>
              <a:gd name="connsiteX3" fmla="*/ 0 w 6022105"/>
              <a:gd name="connsiteY3" fmla="*/ 6858000 h 6858000"/>
              <a:gd name="connsiteX4" fmla="*/ 374372 w 6022105"/>
              <a:gd name="connsiteY4" fmla="*/ 6658805 h 6858000"/>
              <a:gd name="connsiteX5" fmla="*/ 537405 w 6022105"/>
              <a:gd name="connsiteY5" fmla="*/ 6431153 h 6858000"/>
              <a:gd name="connsiteX6" fmla="*/ 594769 w 6022105"/>
              <a:gd name="connsiteY6" fmla="*/ 6367127 h 6858000"/>
              <a:gd name="connsiteX7" fmla="*/ 736668 w 6022105"/>
              <a:gd name="connsiteY7" fmla="*/ 6281757 h 6858000"/>
              <a:gd name="connsiteX8" fmla="*/ 984239 w 6022105"/>
              <a:gd name="connsiteY8" fmla="*/ 6100347 h 6858000"/>
              <a:gd name="connsiteX9" fmla="*/ 893664 w 6022105"/>
              <a:gd name="connsiteY9" fmla="*/ 6057663 h 6858000"/>
              <a:gd name="connsiteX10" fmla="*/ 631000 w 6022105"/>
              <a:gd name="connsiteY10" fmla="*/ 6167932 h 6858000"/>
              <a:gd name="connsiteX11" fmla="*/ 440793 w 6022105"/>
              <a:gd name="connsiteY11" fmla="*/ 6196388 h 6858000"/>
              <a:gd name="connsiteX12" fmla="*/ 709496 w 6022105"/>
              <a:gd name="connsiteY12" fmla="*/ 6004307 h 6858000"/>
              <a:gd name="connsiteX13" fmla="*/ 969143 w 6022105"/>
              <a:gd name="connsiteY13" fmla="*/ 5755314 h 6858000"/>
              <a:gd name="connsiteX14" fmla="*/ 769879 w 6022105"/>
              <a:gd name="connsiteY14" fmla="*/ 5801555 h 6858000"/>
              <a:gd name="connsiteX15" fmla="*/ 760822 w 6022105"/>
              <a:gd name="connsiteY15" fmla="*/ 5769542 h 6858000"/>
              <a:gd name="connsiteX16" fmla="*/ 935933 w 6022105"/>
              <a:gd name="connsiteY16" fmla="*/ 5474306 h 6858000"/>
              <a:gd name="connsiteX17" fmla="*/ 1020468 w 6022105"/>
              <a:gd name="connsiteY17" fmla="*/ 5353367 h 6858000"/>
              <a:gd name="connsiteX18" fmla="*/ 1406918 w 6022105"/>
              <a:gd name="connsiteY18" fmla="*/ 4994104 h 6858000"/>
              <a:gd name="connsiteX19" fmla="*/ 1038583 w 6022105"/>
              <a:gd name="connsiteY19" fmla="*/ 5154171 h 6858000"/>
              <a:gd name="connsiteX20" fmla="*/ 1418994 w 6022105"/>
              <a:gd name="connsiteY20" fmla="*/ 4805580 h 6858000"/>
              <a:gd name="connsiteX21" fmla="*/ 1603162 w 6022105"/>
              <a:gd name="connsiteY21" fmla="*/ 4677526 h 6858000"/>
              <a:gd name="connsiteX22" fmla="*/ 1648449 w 6022105"/>
              <a:gd name="connsiteY22" fmla="*/ 4602828 h 6858000"/>
              <a:gd name="connsiteX23" fmla="*/ 1566931 w 6022105"/>
              <a:gd name="connsiteY23" fmla="*/ 4585042 h 6858000"/>
              <a:gd name="connsiteX24" fmla="*/ 1316344 w 6022105"/>
              <a:gd name="connsiteY24" fmla="*/ 4613499 h 6858000"/>
              <a:gd name="connsiteX25" fmla="*/ 1627315 w 6022105"/>
              <a:gd name="connsiteY25" fmla="*/ 4378734 h 6858000"/>
              <a:gd name="connsiteX26" fmla="*/ 1394842 w 6022105"/>
              <a:gd name="connsiteY26" fmla="*/ 4414305 h 6858000"/>
              <a:gd name="connsiteX27" fmla="*/ 1328419 w 6022105"/>
              <a:gd name="connsiteY27" fmla="*/ 4321821 h 6858000"/>
              <a:gd name="connsiteX28" fmla="*/ 1219731 w 6022105"/>
              <a:gd name="connsiteY28" fmla="*/ 4172424 h 6858000"/>
              <a:gd name="connsiteX29" fmla="*/ 1144253 w 6022105"/>
              <a:gd name="connsiteY29" fmla="*/ 4090612 h 6858000"/>
              <a:gd name="connsiteX30" fmla="*/ 1114061 w 6022105"/>
              <a:gd name="connsiteY30" fmla="*/ 3827390 h 6858000"/>
              <a:gd name="connsiteX31" fmla="*/ 1177463 w 6022105"/>
              <a:gd name="connsiteY31" fmla="*/ 3539269 h 6858000"/>
              <a:gd name="connsiteX32" fmla="*/ 1352573 w 6022105"/>
              <a:gd name="connsiteY32" fmla="*/ 3393429 h 6858000"/>
              <a:gd name="connsiteX33" fmla="*/ 1301248 w 6022105"/>
              <a:gd name="connsiteY33" fmla="*/ 3229805 h 6858000"/>
              <a:gd name="connsiteX34" fmla="*/ 929894 w 6022105"/>
              <a:gd name="connsiteY34" fmla="*/ 3329402 h 6858000"/>
              <a:gd name="connsiteX35" fmla="*/ 1482396 w 6022105"/>
              <a:gd name="connsiteY35" fmla="*/ 2941684 h 6858000"/>
              <a:gd name="connsiteX36" fmla="*/ 1388803 w 6022105"/>
              <a:gd name="connsiteY36" fmla="*/ 2923898 h 6858000"/>
              <a:gd name="connsiteX37" fmla="*/ 1053678 w 6022105"/>
              <a:gd name="connsiteY37" fmla="*/ 2703362 h 6858000"/>
              <a:gd name="connsiteX38" fmla="*/ 1035564 w 6022105"/>
              <a:gd name="connsiteY38" fmla="*/ 2692689 h 6858000"/>
              <a:gd name="connsiteX39" fmla="*/ 978200 w 6022105"/>
              <a:gd name="connsiteY39" fmla="*/ 2553965 h 6858000"/>
              <a:gd name="connsiteX40" fmla="*/ 797052 w 6022105"/>
              <a:gd name="connsiteY40" fmla="*/ 2532623 h 6858000"/>
              <a:gd name="connsiteX41" fmla="*/ 646095 w 6022105"/>
              <a:gd name="connsiteY41" fmla="*/ 2564636 h 6858000"/>
              <a:gd name="connsiteX42" fmla="*/ 483061 w 6022105"/>
              <a:gd name="connsiteY42" fmla="*/ 2525509 h 6858000"/>
              <a:gd name="connsiteX43" fmla="*/ 338143 w 6022105"/>
              <a:gd name="connsiteY43" fmla="*/ 2543294 h 6858000"/>
              <a:gd name="connsiteX44" fmla="*/ 214358 w 6022105"/>
              <a:gd name="connsiteY44" fmla="*/ 2518395 h 6858000"/>
              <a:gd name="connsiteX45" fmla="*/ 335123 w 6022105"/>
              <a:gd name="connsiteY45" fmla="*/ 2401012 h 6858000"/>
              <a:gd name="connsiteX46" fmla="*/ 504195 w 6022105"/>
              <a:gd name="connsiteY46" fmla="*/ 2401012 h 6858000"/>
              <a:gd name="connsiteX47" fmla="*/ 624961 w 6022105"/>
              <a:gd name="connsiteY47" fmla="*/ 2326314 h 6858000"/>
              <a:gd name="connsiteX48" fmla="*/ 739688 w 6022105"/>
              <a:gd name="connsiteY48" fmla="*/ 2191146 h 6858000"/>
              <a:gd name="connsiteX49" fmla="*/ 1144253 w 6022105"/>
              <a:gd name="connsiteY49" fmla="*/ 1974165 h 6858000"/>
              <a:gd name="connsiteX50" fmla="*/ 1216712 w 6022105"/>
              <a:gd name="connsiteY50" fmla="*/ 1892353 h 6858000"/>
              <a:gd name="connsiteX51" fmla="*/ 63401 w 6022105"/>
              <a:gd name="connsiteY51" fmla="*/ 2208931 h 6858000"/>
              <a:gd name="connsiteX52" fmla="*/ 419660 w 6022105"/>
              <a:gd name="connsiteY52" fmla="*/ 2077320 h 6858000"/>
              <a:gd name="connsiteX53" fmla="*/ 178128 w 6022105"/>
              <a:gd name="connsiteY53" fmla="*/ 2102219 h 6858000"/>
              <a:gd name="connsiteX54" fmla="*/ 45286 w 6022105"/>
              <a:gd name="connsiteY54" fmla="*/ 2013292 h 6858000"/>
              <a:gd name="connsiteX55" fmla="*/ 45286 w 6022105"/>
              <a:gd name="connsiteY55" fmla="*/ 1984836 h 6858000"/>
              <a:gd name="connsiteX56" fmla="*/ 144917 w 6022105"/>
              <a:gd name="connsiteY56" fmla="*/ 1903025 h 6858000"/>
              <a:gd name="connsiteX57" fmla="*/ 202281 w 6022105"/>
              <a:gd name="connsiteY57" fmla="*/ 1849668 h 6858000"/>
              <a:gd name="connsiteX58" fmla="*/ 359276 w 6022105"/>
              <a:gd name="connsiteY58" fmla="*/ 1657587 h 6858000"/>
              <a:gd name="connsiteX59" fmla="*/ 247569 w 6022105"/>
              <a:gd name="connsiteY59" fmla="*/ 1636245 h 6858000"/>
              <a:gd name="connsiteX60" fmla="*/ 205301 w 6022105"/>
              <a:gd name="connsiteY60" fmla="*/ 1597117 h 6858000"/>
              <a:gd name="connsiteX61" fmla="*/ 235492 w 6022105"/>
              <a:gd name="connsiteY61" fmla="*/ 1540204 h 6858000"/>
              <a:gd name="connsiteX62" fmla="*/ 582694 w 6022105"/>
              <a:gd name="connsiteY62" fmla="*/ 1365909 h 6858000"/>
              <a:gd name="connsiteX63" fmla="*/ 609865 w 6022105"/>
              <a:gd name="connsiteY63" fmla="*/ 1230741 h 6858000"/>
              <a:gd name="connsiteX64" fmla="*/ 543445 w 6022105"/>
              <a:gd name="connsiteY64" fmla="*/ 1209399 h 6858000"/>
              <a:gd name="connsiteX65" fmla="*/ 467966 w 6022105"/>
              <a:gd name="connsiteY65" fmla="*/ 1220069 h 6858000"/>
              <a:gd name="connsiteX66" fmla="*/ 528348 w 6022105"/>
              <a:gd name="connsiteY66" fmla="*/ 1113358 h 6858000"/>
              <a:gd name="connsiteX67" fmla="*/ 772899 w 6022105"/>
              <a:gd name="connsiteY67" fmla="*/ 1006647 h 6858000"/>
              <a:gd name="connsiteX68" fmla="*/ 818186 w 6022105"/>
              <a:gd name="connsiteY68" fmla="*/ 949734 h 6858000"/>
              <a:gd name="connsiteX69" fmla="*/ 757803 w 6022105"/>
              <a:gd name="connsiteY69" fmla="*/ 921277 h 6858000"/>
              <a:gd name="connsiteX70" fmla="*/ 712516 w 6022105"/>
              <a:gd name="connsiteY70" fmla="*/ 910606 h 6858000"/>
              <a:gd name="connsiteX71" fmla="*/ 1648449 w 6022105"/>
              <a:gd name="connsiteY71" fmla="*/ 465975 h 6858000"/>
              <a:gd name="connsiteX72" fmla="*/ 1437109 w 6022105"/>
              <a:gd name="connsiteY72" fmla="*/ 462417 h 6858000"/>
              <a:gd name="connsiteX73" fmla="*/ 1228788 w 6022105"/>
              <a:gd name="connsiteY73" fmla="*/ 533558 h 6858000"/>
              <a:gd name="connsiteX74" fmla="*/ 1008391 w 6022105"/>
              <a:gd name="connsiteY74" fmla="*/ 522887 h 6858000"/>
              <a:gd name="connsiteX75" fmla="*/ 800071 w 6022105"/>
              <a:gd name="connsiteY75" fmla="*/ 558458 h 6858000"/>
              <a:gd name="connsiteX76" fmla="*/ 618923 w 6022105"/>
              <a:gd name="connsiteY76" fmla="*/ 558458 h 6858000"/>
              <a:gd name="connsiteX77" fmla="*/ 787995 w 6022105"/>
              <a:gd name="connsiteY77" fmla="*/ 505101 h 6858000"/>
              <a:gd name="connsiteX78" fmla="*/ 851396 w 6022105"/>
              <a:gd name="connsiteY78" fmla="*/ 416176 h 6858000"/>
              <a:gd name="connsiteX79" fmla="*/ 830263 w 6022105"/>
              <a:gd name="connsiteY79" fmla="*/ 334364 h 6858000"/>
              <a:gd name="connsiteX80" fmla="*/ 760822 w 6022105"/>
              <a:gd name="connsiteY80" fmla="*/ 359262 h 6858000"/>
              <a:gd name="connsiteX81" fmla="*/ 679305 w 6022105"/>
              <a:gd name="connsiteY81" fmla="*/ 451747 h 6858000"/>
              <a:gd name="connsiteX82" fmla="*/ 661190 w 6022105"/>
              <a:gd name="connsiteY82" fmla="*/ 394834 h 6858000"/>
              <a:gd name="connsiteX83" fmla="*/ 612884 w 6022105"/>
              <a:gd name="connsiteY83" fmla="*/ 352148 h 6858000"/>
              <a:gd name="connsiteX84" fmla="*/ 335123 w 6022105"/>
              <a:gd name="connsiteY84" fmla="*/ 373491 h 6858000"/>
              <a:gd name="connsiteX85" fmla="*/ 519291 w 6022105"/>
              <a:gd name="connsiteY85" fmla="*/ 192082 h 6858000"/>
              <a:gd name="connsiteX86" fmla="*/ 637037 w 6022105"/>
              <a:gd name="connsiteY86" fmla="*/ 163625 h 6858000"/>
              <a:gd name="connsiteX87" fmla="*/ 664209 w 6022105"/>
              <a:gd name="connsiteY87" fmla="*/ 88927 h 6858000"/>
              <a:gd name="connsiteX88" fmla="*/ 609865 w 6022105"/>
              <a:gd name="connsiteY88" fmla="*/ 71141 h 6858000"/>
              <a:gd name="connsiteX89" fmla="*/ 338143 w 6022105"/>
              <a:gd name="connsiteY89" fmla="*/ 135168 h 6858000"/>
              <a:gd name="connsiteX90" fmla="*/ 292855 w 6022105"/>
              <a:gd name="connsiteY90" fmla="*/ 110269 h 6858000"/>
              <a:gd name="connsiteX91" fmla="*/ 606846 w 6022105"/>
              <a:gd name="connsiteY9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</a:cxnLst>
            <a:rect l="l" t="t" r="r" b="b"/>
            <a:pathLst>
              <a:path w="6022105" h="6858000">
                <a:moveTo>
                  <a:pt x="606846" y="0"/>
                </a:moveTo>
                <a:lnTo>
                  <a:pt x="6022105" y="0"/>
                </a:lnTo>
                <a:lnTo>
                  <a:pt x="6022105" y="6858000"/>
                </a:lnTo>
                <a:lnTo>
                  <a:pt x="0" y="6858000"/>
                </a:lnTo>
                <a:cubicBezTo>
                  <a:pt x="123784" y="6786859"/>
                  <a:pt x="241530" y="6701489"/>
                  <a:pt x="374372" y="6658805"/>
                </a:cubicBezTo>
                <a:cubicBezTo>
                  <a:pt x="464946" y="6630349"/>
                  <a:pt x="552502" y="6580550"/>
                  <a:pt x="537405" y="6431153"/>
                </a:cubicBezTo>
                <a:cubicBezTo>
                  <a:pt x="534387" y="6388469"/>
                  <a:pt x="558540" y="6356456"/>
                  <a:pt x="594769" y="6367127"/>
                </a:cubicBezTo>
                <a:cubicBezTo>
                  <a:pt x="664209" y="6388469"/>
                  <a:pt x="697421" y="6327999"/>
                  <a:pt x="736668" y="6281757"/>
                </a:cubicBezTo>
                <a:cubicBezTo>
                  <a:pt x="806109" y="6199945"/>
                  <a:pt x="872530" y="6114575"/>
                  <a:pt x="984239" y="6100347"/>
                </a:cubicBezTo>
                <a:cubicBezTo>
                  <a:pt x="963105" y="6036320"/>
                  <a:pt x="926876" y="6043434"/>
                  <a:pt x="893664" y="6057663"/>
                </a:cubicBezTo>
                <a:cubicBezTo>
                  <a:pt x="806109" y="6093234"/>
                  <a:pt x="718554" y="6132361"/>
                  <a:pt x="631000" y="6167932"/>
                </a:cubicBezTo>
                <a:cubicBezTo>
                  <a:pt x="573636" y="6189274"/>
                  <a:pt x="516273" y="6221287"/>
                  <a:pt x="440793" y="6196388"/>
                </a:cubicBezTo>
                <a:cubicBezTo>
                  <a:pt x="507214" y="6068335"/>
                  <a:pt x="618923" y="6043434"/>
                  <a:pt x="709496" y="6004307"/>
                </a:cubicBezTo>
                <a:cubicBezTo>
                  <a:pt x="821206" y="5954508"/>
                  <a:pt x="887626" y="5862025"/>
                  <a:pt x="969143" y="5755314"/>
                </a:cubicBezTo>
                <a:cubicBezTo>
                  <a:pt x="887626" y="5726858"/>
                  <a:pt x="836301" y="5805112"/>
                  <a:pt x="769879" y="5801555"/>
                </a:cubicBezTo>
                <a:cubicBezTo>
                  <a:pt x="766860" y="5790884"/>
                  <a:pt x="760822" y="5769542"/>
                  <a:pt x="760822" y="5769542"/>
                </a:cubicBezTo>
                <a:cubicBezTo>
                  <a:pt x="869512" y="5712629"/>
                  <a:pt x="917816" y="5605917"/>
                  <a:pt x="935933" y="5474306"/>
                </a:cubicBezTo>
                <a:cubicBezTo>
                  <a:pt x="941970" y="5406721"/>
                  <a:pt x="981219" y="5385379"/>
                  <a:pt x="1020468" y="5353367"/>
                </a:cubicBezTo>
                <a:cubicBezTo>
                  <a:pt x="1153310" y="5243097"/>
                  <a:pt x="1295209" y="5143500"/>
                  <a:pt x="1406918" y="4994104"/>
                </a:cubicBezTo>
                <a:cubicBezTo>
                  <a:pt x="1277095" y="5011889"/>
                  <a:pt x="1174445" y="5111487"/>
                  <a:pt x="1038583" y="5154171"/>
                </a:cubicBezTo>
                <a:cubicBezTo>
                  <a:pt x="1147271" y="4990547"/>
                  <a:pt x="1289172" y="4905177"/>
                  <a:pt x="1418994" y="4805580"/>
                </a:cubicBezTo>
                <a:cubicBezTo>
                  <a:pt x="1479378" y="4759339"/>
                  <a:pt x="1533721" y="4702425"/>
                  <a:pt x="1603162" y="4677526"/>
                </a:cubicBezTo>
                <a:cubicBezTo>
                  <a:pt x="1627315" y="4670412"/>
                  <a:pt x="1669584" y="4652628"/>
                  <a:pt x="1648449" y="4602828"/>
                </a:cubicBezTo>
                <a:cubicBezTo>
                  <a:pt x="1630334" y="4560144"/>
                  <a:pt x="1597123" y="4574373"/>
                  <a:pt x="1566931" y="4585042"/>
                </a:cubicBezTo>
                <a:cubicBezTo>
                  <a:pt x="1494473" y="4613499"/>
                  <a:pt x="1415975" y="4613499"/>
                  <a:pt x="1316344" y="4613499"/>
                </a:cubicBezTo>
                <a:cubicBezTo>
                  <a:pt x="1400879" y="4478331"/>
                  <a:pt x="1554856" y="4521016"/>
                  <a:pt x="1627315" y="4378734"/>
                </a:cubicBezTo>
                <a:cubicBezTo>
                  <a:pt x="1536741" y="4353835"/>
                  <a:pt x="1467300" y="4403633"/>
                  <a:pt x="1394842" y="4414305"/>
                </a:cubicBezTo>
                <a:cubicBezTo>
                  <a:pt x="1328419" y="4424975"/>
                  <a:pt x="1313325" y="4400076"/>
                  <a:pt x="1328419" y="4321821"/>
                </a:cubicBezTo>
                <a:cubicBezTo>
                  <a:pt x="1352573" y="4200882"/>
                  <a:pt x="1316344" y="4140411"/>
                  <a:pt x="1219731" y="4172424"/>
                </a:cubicBezTo>
                <a:cubicBezTo>
                  <a:pt x="1129157" y="4204438"/>
                  <a:pt x="1120099" y="4158196"/>
                  <a:pt x="1144253" y="4090612"/>
                </a:cubicBezTo>
                <a:cubicBezTo>
                  <a:pt x="1180482" y="3991015"/>
                  <a:pt x="1141234" y="3912759"/>
                  <a:pt x="1114061" y="3827390"/>
                </a:cubicBezTo>
                <a:cubicBezTo>
                  <a:pt x="1071793" y="3699337"/>
                  <a:pt x="1089907" y="3635309"/>
                  <a:pt x="1177463" y="3539269"/>
                </a:cubicBezTo>
                <a:cubicBezTo>
                  <a:pt x="1228788" y="3485914"/>
                  <a:pt x="1280115" y="3439672"/>
                  <a:pt x="1352573" y="3393429"/>
                </a:cubicBezTo>
                <a:cubicBezTo>
                  <a:pt x="1186520" y="3368530"/>
                  <a:pt x="1358611" y="3283162"/>
                  <a:pt x="1301248" y="3229805"/>
                </a:cubicBezTo>
                <a:cubicBezTo>
                  <a:pt x="1183502" y="3208463"/>
                  <a:pt x="1089907" y="3379202"/>
                  <a:pt x="929894" y="3329402"/>
                </a:cubicBezTo>
                <a:cubicBezTo>
                  <a:pt x="1123118" y="3183563"/>
                  <a:pt x="1340497" y="3137322"/>
                  <a:pt x="1482396" y="2941684"/>
                </a:cubicBezTo>
                <a:cubicBezTo>
                  <a:pt x="1449186" y="2899000"/>
                  <a:pt x="1415975" y="2941684"/>
                  <a:pt x="1388803" y="2923898"/>
                </a:cubicBezTo>
                <a:cubicBezTo>
                  <a:pt x="1388803" y="2913227"/>
                  <a:pt x="1071793" y="2980812"/>
                  <a:pt x="1053678" y="2703362"/>
                </a:cubicBezTo>
                <a:cubicBezTo>
                  <a:pt x="1047640" y="2703362"/>
                  <a:pt x="1041601" y="2703362"/>
                  <a:pt x="1035564" y="2692689"/>
                </a:cubicBezTo>
                <a:cubicBezTo>
                  <a:pt x="1002354" y="2653563"/>
                  <a:pt x="1032544" y="2561080"/>
                  <a:pt x="978200" y="2553965"/>
                </a:cubicBezTo>
                <a:cubicBezTo>
                  <a:pt x="917816" y="2546851"/>
                  <a:pt x="860453" y="2514837"/>
                  <a:pt x="797052" y="2532623"/>
                </a:cubicBezTo>
                <a:cubicBezTo>
                  <a:pt x="748745" y="2546851"/>
                  <a:pt x="697421" y="2564636"/>
                  <a:pt x="646095" y="2564636"/>
                </a:cubicBezTo>
                <a:cubicBezTo>
                  <a:pt x="591751" y="2564636"/>
                  <a:pt x="516273" y="2685576"/>
                  <a:pt x="483061" y="2525509"/>
                </a:cubicBezTo>
                <a:cubicBezTo>
                  <a:pt x="483061" y="2518395"/>
                  <a:pt x="389468" y="2536181"/>
                  <a:pt x="338143" y="2543294"/>
                </a:cubicBezTo>
                <a:cubicBezTo>
                  <a:pt x="295875" y="2550408"/>
                  <a:pt x="244549" y="2582422"/>
                  <a:pt x="214358" y="2518395"/>
                </a:cubicBezTo>
                <a:cubicBezTo>
                  <a:pt x="199263" y="2479267"/>
                  <a:pt x="271722" y="2408126"/>
                  <a:pt x="335123" y="2401012"/>
                </a:cubicBezTo>
                <a:cubicBezTo>
                  <a:pt x="392486" y="2393898"/>
                  <a:pt x="449850" y="2386784"/>
                  <a:pt x="504195" y="2401012"/>
                </a:cubicBezTo>
                <a:cubicBezTo>
                  <a:pt x="570616" y="2418796"/>
                  <a:pt x="606846" y="2390340"/>
                  <a:pt x="624961" y="2326314"/>
                </a:cubicBezTo>
                <a:cubicBezTo>
                  <a:pt x="646095" y="2258731"/>
                  <a:pt x="685344" y="2223159"/>
                  <a:pt x="739688" y="2191146"/>
                </a:cubicBezTo>
                <a:cubicBezTo>
                  <a:pt x="872530" y="2112891"/>
                  <a:pt x="999334" y="2020407"/>
                  <a:pt x="1144253" y="1974165"/>
                </a:cubicBezTo>
                <a:cubicBezTo>
                  <a:pt x="1171425" y="1967051"/>
                  <a:pt x="1204635" y="1952823"/>
                  <a:pt x="1216712" y="1892353"/>
                </a:cubicBezTo>
                <a:cubicBezTo>
                  <a:pt x="824224" y="1984836"/>
                  <a:pt x="467966" y="2223159"/>
                  <a:pt x="63401" y="2208931"/>
                </a:cubicBezTo>
                <a:cubicBezTo>
                  <a:pt x="172091" y="2134233"/>
                  <a:pt x="301913" y="2130676"/>
                  <a:pt x="419660" y="2077320"/>
                </a:cubicBezTo>
                <a:cubicBezTo>
                  <a:pt x="335123" y="2038192"/>
                  <a:pt x="256626" y="2080877"/>
                  <a:pt x="178128" y="2102219"/>
                </a:cubicBezTo>
                <a:cubicBezTo>
                  <a:pt x="111707" y="2120004"/>
                  <a:pt x="51324" y="2123562"/>
                  <a:pt x="45286" y="2013292"/>
                </a:cubicBezTo>
                <a:cubicBezTo>
                  <a:pt x="45286" y="2002622"/>
                  <a:pt x="45286" y="1995507"/>
                  <a:pt x="45286" y="1984836"/>
                </a:cubicBezTo>
                <a:cubicBezTo>
                  <a:pt x="69439" y="1938595"/>
                  <a:pt x="102650" y="1917252"/>
                  <a:pt x="144917" y="1903025"/>
                </a:cubicBezTo>
                <a:cubicBezTo>
                  <a:pt x="169071" y="1895910"/>
                  <a:pt x="202281" y="1881683"/>
                  <a:pt x="202281" y="1849668"/>
                </a:cubicBezTo>
                <a:cubicBezTo>
                  <a:pt x="199263" y="1728729"/>
                  <a:pt x="280779" y="1693158"/>
                  <a:pt x="359276" y="1657587"/>
                </a:cubicBezTo>
                <a:cubicBezTo>
                  <a:pt x="317008" y="1597117"/>
                  <a:pt x="280779" y="1639802"/>
                  <a:pt x="247569" y="1636245"/>
                </a:cubicBezTo>
                <a:cubicBezTo>
                  <a:pt x="226434" y="1632688"/>
                  <a:pt x="205301" y="1629132"/>
                  <a:pt x="205301" y="1597117"/>
                </a:cubicBezTo>
                <a:cubicBezTo>
                  <a:pt x="205301" y="1572219"/>
                  <a:pt x="214358" y="1540204"/>
                  <a:pt x="235492" y="1540204"/>
                </a:cubicBezTo>
                <a:cubicBezTo>
                  <a:pt x="368334" y="1536647"/>
                  <a:pt x="443813" y="1365909"/>
                  <a:pt x="582694" y="1365909"/>
                </a:cubicBezTo>
                <a:cubicBezTo>
                  <a:pt x="667229" y="1365909"/>
                  <a:pt x="540425" y="1269868"/>
                  <a:pt x="609865" y="1230741"/>
                </a:cubicBezTo>
                <a:cubicBezTo>
                  <a:pt x="624961" y="1220069"/>
                  <a:pt x="567597" y="1205842"/>
                  <a:pt x="543445" y="1209399"/>
                </a:cubicBezTo>
                <a:cubicBezTo>
                  <a:pt x="519291" y="1212955"/>
                  <a:pt x="498156" y="1237855"/>
                  <a:pt x="467966" y="1220069"/>
                </a:cubicBezTo>
                <a:cubicBezTo>
                  <a:pt x="452870" y="1156043"/>
                  <a:pt x="492119" y="1131144"/>
                  <a:pt x="528348" y="1113358"/>
                </a:cubicBezTo>
                <a:cubicBezTo>
                  <a:pt x="606846" y="1070674"/>
                  <a:pt x="685344" y="1020875"/>
                  <a:pt x="772899" y="1006647"/>
                </a:cubicBezTo>
                <a:cubicBezTo>
                  <a:pt x="803089" y="1003089"/>
                  <a:pt x="821206" y="985305"/>
                  <a:pt x="818186" y="949734"/>
                </a:cubicBezTo>
                <a:cubicBezTo>
                  <a:pt x="812148" y="903491"/>
                  <a:pt x="781956" y="917720"/>
                  <a:pt x="757803" y="921277"/>
                </a:cubicBezTo>
                <a:cubicBezTo>
                  <a:pt x="742707" y="924835"/>
                  <a:pt x="727611" y="935506"/>
                  <a:pt x="712516" y="910606"/>
                </a:cubicBezTo>
                <a:cubicBezTo>
                  <a:pt x="1065755" y="658055"/>
                  <a:pt x="1252941" y="672284"/>
                  <a:pt x="1648449" y="465975"/>
                </a:cubicBezTo>
                <a:cubicBezTo>
                  <a:pt x="1560894" y="426847"/>
                  <a:pt x="1497492" y="455303"/>
                  <a:pt x="1437109" y="462417"/>
                </a:cubicBezTo>
                <a:cubicBezTo>
                  <a:pt x="1286152" y="480203"/>
                  <a:pt x="1379746" y="512216"/>
                  <a:pt x="1228788" y="533558"/>
                </a:cubicBezTo>
                <a:cubicBezTo>
                  <a:pt x="1156328" y="544229"/>
                  <a:pt x="1089907" y="579800"/>
                  <a:pt x="1008391" y="522887"/>
                </a:cubicBezTo>
                <a:cubicBezTo>
                  <a:pt x="954047" y="483759"/>
                  <a:pt x="866492" y="526444"/>
                  <a:pt x="800071" y="558458"/>
                </a:cubicBezTo>
                <a:cubicBezTo>
                  <a:pt x="745726" y="586915"/>
                  <a:pt x="691382" y="594028"/>
                  <a:pt x="618923" y="558458"/>
                </a:cubicBezTo>
                <a:cubicBezTo>
                  <a:pt x="685344" y="537116"/>
                  <a:pt x="736668" y="519330"/>
                  <a:pt x="787995" y="505101"/>
                </a:cubicBezTo>
                <a:cubicBezTo>
                  <a:pt x="830263" y="494431"/>
                  <a:pt x="854416" y="469532"/>
                  <a:pt x="851396" y="416176"/>
                </a:cubicBezTo>
                <a:cubicBezTo>
                  <a:pt x="851396" y="387720"/>
                  <a:pt x="860453" y="348592"/>
                  <a:pt x="830263" y="334364"/>
                </a:cubicBezTo>
                <a:cubicBezTo>
                  <a:pt x="806109" y="320135"/>
                  <a:pt x="772899" y="334364"/>
                  <a:pt x="760822" y="359262"/>
                </a:cubicBezTo>
                <a:cubicBezTo>
                  <a:pt x="745726" y="405504"/>
                  <a:pt x="730631" y="448189"/>
                  <a:pt x="679305" y="451747"/>
                </a:cubicBezTo>
                <a:cubicBezTo>
                  <a:pt x="609865" y="458860"/>
                  <a:pt x="649115" y="430405"/>
                  <a:pt x="661190" y="394834"/>
                </a:cubicBezTo>
                <a:cubicBezTo>
                  <a:pt x="673267" y="355706"/>
                  <a:pt x="637037" y="345034"/>
                  <a:pt x="612884" y="352148"/>
                </a:cubicBezTo>
                <a:cubicBezTo>
                  <a:pt x="522310" y="384162"/>
                  <a:pt x="428717" y="327250"/>
                  <a:pt x="335123" y="373491"/>
                </a:cubicBezTo>
                <a:cubicBezTo>
                  <a:pt x="359276" y="259665"/>
                  <a:pt x="410603" y="209867"/>
                  <a:pt x="519291" y="192082"/>
                </a:cubicBezTo>
                <a:cubicBezTo>
                  <a:pt x="558540" y="188525"/>
                  <a:pt x="600808" y="195638"/>
                  <a:pt x="637037" y="163625"/>
                </a:cubicBezTo>
                <a:cubicBezTo>
                  <a:pt x="658172" y="145839"/>
                  <a:pt x="679305" y="124497"/>
                  <a:pt x="664209" y="88927"/>
                </a:cubicBezTo>
                <a:cubicBezTo>
                  <a:pt x="655152" y="64027"/>
                  <a:pt x="631000" y="64027"/>
                  <a:pt x="609865" y="71141"/>
                </a:cubicBezTo>
                <a:cubicBezTo>
                  <a:pt x="522310" y="110269"/>
                  <a:pt x="428717" y="120941"/>
                  <a:pt x="338143" y="135168"/>
                </a:cubicBezTo>
                <a:cubicBezTo>
                  <a:pt x="323047" y="138725"/>
                  <a:pt x="307951" y="145839"/>
                  <a:pt x="292855" y="110269"/>
                </a:cubicBezTo>
                <a:cubicBezTo>
                  <a:pt x="398525" y="78255"/>
                  <a:pt x="501176" y="35571"/>
                  <a:pt x="606846" y="0"/>
                </a:cubicBezTo>
                <a:close/>
              </a:path>
            </a:pathLst>
          </a:custGeom>
          <a:solidFill>
            <a:srgbClr val="75AA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0DB8D7FF-4F61-4441-80A6-580C0955C5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34873" y="1674546"/>
            <a:ext cx="5594224" cy="3508908"/>
          </a:xfrm>
          <a:noFill/>
        </p:spPr>
        <p:txBody>
          <a:bodyPr anchor="ctr">
            <a:normAutofit/>
          </a:bodyPr>
          <a:lstStyle/>
          <a:p>
            <a:r>
              <a:rPr lang="fi-FI" sz="41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Puolustusrivistön </a:t>
            </a:r>
            <a:r>
              <a:rPr lang="fi-FI" sz="41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perusteella pystyy ennakoimaan oman roolinsa pelissä melkeinpä vastustajasta riippumatta.</a:t>
            </a:r>
            <a:endParaRPr lang="fi-FI" sz="4100" b="1" dirty="0"/>
          </a:p>
        </p:txBody>
      </p:sp>
    </p:spTree>
    <p:extLst>
      <p:ext uri="{BB962C8B-B14F-4D97-AF65-F5344CB8AC3E}">
        <p14:creationId xmlns:p14="http://schemas.microsoft.com/office/powerpoint/2010/main" val="38143911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82FD8D3-C74C-4B1D-A596-F090EE1A2B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D3D6B5C-B8B4-4071-9480-DEE5EC781C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0990" y="1327050"/>
            <a:ext cx="6079676" cy="4114233"/>
          </a:xfrm>
          <a:custGeom>
            <a:avLst/>
            <a:gdLst>
              <a:gd name="connsiteX0" fmla="*/ 1164045 w 7323233"/>
              <a:gd name="connsiteY0" fmla="*/ 25 h 5835507"/>
              <a:gd name="connsiteX1" fmla="*/ 1213723 w 7323233"/>
              <a:gd name="connsiteY1" fmla="*/ 8385 h 5835507"/>
              <a:gd name="connsiteX2" fmla="*/ 2251656 w 7323233"/>
              <a:gd name="connsiteY2" fmla="*/ 138318 h 5835507"/>
              <a:gd name="connsiteX3" fmla="*/ 3226534 w 7323233"/>
              <a:gd name="connsiteY3" fmla="*/ 205194 h 5835507"/>
              <a:gd name="connsiteX4" fmla="*/ 4404335 w 7323233"/>
              <a:gd name="connsiteY4" fmla="*/ 316784 h 5835507"/>
              <a:gd name="connsiteX5" fmla="*/ 5225968 w 7323233"/>
              <a:gd name="connsiteY5" fmla="*/ 350415 h 5835507"/>
              <a:gd name="connsiteX6" fmla="*/ 5266859 w 7323233"/>
              <a:gd name="connsiteY6" fmla="*/ 348884 h 5835507"/>
              <a:gd name="connsiteX7" fmla="*/ 5685318 w 7323233"/>
              <a:gd name="connsiteY7" fmla="*/ 399712 h 5835507"/>
              <a:gd name="connsiteX8" fmla="*/ 5411315 w 7323233"/>
              <a:gd name="connsiteY8" fmla="*/ 618305 h 5835507"/>
              <a:gd name="connsiteX9" fmla="*/ 5805698 w 7323233"/>
              <a:gd name="connsiteY9" fmla="*/ 721868 h 5835507"/>
              <a:gd name="connsiteX10" fmla="*/ 6188997 w 7323233"/>
              <a:gd name="connsiteY10" fmla="*/ 868233 h 5835507"/>
              <a:gd name="connsiteX11" fmla="*/ 6261225 w 7323233"/>
              <a:gd name="connsiteY11" fmla="*/ 928614 h 5835507"/>
              <a:gd name="connsiteX12" fmla="*/ 6858533 w 7323233"/>
              <a:gd name="connsiteY12" fmla="*/ 1323379 h 5835507"/>
              <a:gd name="connsiteX13" fmla="*/ 6744269 w 7323233"/>
              <a:gd name="connsiteY13" fmla="*/ 1407072 h 5835507"/>
              <a:gd name="connsiteX14" fmla="*/ 6956365 w 7323233"/>
              <a:gd name="connsiteY14" fmla="*/ 1507197 h 5835507"/>
              <a:gd name="connsiteX15" fmla="*/ 7004134 w 7323233"/>
              <a:gd name="connsiteY15" fmla="*/ 1549234 h 5835507"/>
              <a:gd name="connsiteX16" fmla="*/ 6963627 w 7323233"/>
              <a:gd name="connsiteY16" fmla="*/ 1599678 h 5835507"/>
              <a:gd name="connsiteX17" fmla="*/ 6875731 w 7323233"/>
              <a:gd name="connsiteY17" fmla="*/ 1634837 h 5835507"/>
              <a:gd name="connsiteX18" fmla="*/ 6759175 w 7323233"/>
              <a:gd name="connsiteY18" fmla="*/ 1723878 h 5835507"/>
              <a:gd name="connsiteX19" fmla="*/ 6763759 w 7323233"/>
              <a:gd name="connsiteY19" fmla="*/ 1793431 h 5835507"/>
              <a:gd name="connsiteX20" fmla="*/ 6832931 w 7323233"/>
              <a:gd name="connsiteY20" fmla="*/ 1919543 h 5835507"/>
              <a:gd name="connsiteX21" fmla="*/ 6728984 w 7323233"/>
              <a:gd name="connsiteY21" fmla="*/ 2051386 h 5835507"/>
              <a:gd name="connsiteX22" fmla="*/ 6675481 w 7323233"/>
              <a:gd name="connsiteY22" fmla="*/ 2090365 h 5835507"/>
              <a:gd name="connsiteX23" fmla="*/ 6778665 w 7323233"/>
              <a:gd name="connsiteY23" fmla="*/ 2103740 h 5835507"/>
              <a:gd name="connsiteX24" fmla="*/ 6814587 w 7323233"/>
              <a:gd name="connsiteY24" fmla="*/ 2158771 h 5835507"/>
              <a:gd name="connsiteX25" fmla="*/ 6830637 w 7323233"/>
              <a:gd name="connsiteY25" fmla="*/ 2186286 h 5835507"/>
              <a:gd name="connsiteX26" fmla="*/ 6928087 w 7323233"/>
              <a:gd name="connsiteY26" fmla="*/ 2358639 h 5835507"/>
              <a:gd name="connsiteX27" fmla="*/ 6911653 w 7323233"/>
              <a:gd name="connsiteY27" fmla="*/ 2406789 h 5835507"/>
              <a:gd name="connsiteX28" fmla="*/ 6749237 w 7323233"/>
              <a:gd name="connsiteY28" fmla="*/ 2639522 h 5835507"/>
              <a:gd name="connsiteX29" fmla="*/ 6921971 w 7323233"/>
              <a:gd name="connsiteY29" fmla="*/ 2704488 h 5835507"/>
              <a:gd name="connsiteX30" fmla="*/ 6932290 w 7323233"/>
              <a:gd name="connsiteY30" fmla="*/ 2814548 h 5835507"/>
              <a:gd name="connsiteX31" fmla="*/ 7020186 w 7323233"/>
              <a:gd name="connsiteY31" fmla="*/ 2937603 h 5835507"/>
              <a:gd name="connsiteX32" fmla="*/ 7213555 w 7323233"/>
              <a:gd name="connsiteY32" fmla="*/ 3110719 h 5835507"/>
              <a:gd name="connsiteX33" fmla="*/ 7323233 w 7323233"/>
              <a:gd name="connsiteY33" fmla="*/ 3226893 h 5835507"/>
              <a:gd name="connsiteX34" fmla="*/ 7134067 w 7323233"/>
              <a:gd name="connsiteY34" fmla="*/ 3257847 h 5835507"/>
              <a:gd name="connsiteX35" fmla="*/ 7104643 w 7323233"/>
              <a:gd name="connsiteY35" fmla="*/ 3275809 h 5835507"/>
              <a:gd name="connsiteX36" fmla="*/ 7127189 w 7323233"/>
              <a:gd name="connsiteY36" fmla="*/ 3336953 h 5835507"/>
              <a:gd name="connsiteX37" fmla="*/ 7157379 w 7323233"/>
              <a:gd name="connsiteY37" fmla="*/ 3397718 h 5835507"/>
              <a:gd name="connsiteX38" fmla="*/ 7136361 w 7323233"/>
              <a:gd name="connsiteY38" fmla="*/ 3445487 h 5835507"/>
              <a:gd name="connsiteX39" fmla="*/ 6988849 w 7323233"/>
              <a:gd name="connsiteY39" fmla="*/ 3652233 h 5835507"/>
              <a:gd name="connsiteX40" fmla="*/ 6867705 w 7323233"/>
              <a:gd name="connsiteY40" fmla="*/ 3734395 h 5835507"/>
              <a:gd name="connsiteX41" fmla="*/ 6591791 w 7323233"/>
              <a:gd name="connsiteY41" fmla="*/ 4107760 h 5835507"/>
              <a:gd name="connsiteX42" fmla="*/ 6505041 w 7323233"/>
              <a:gd name="connsiteY42" fmla="*/ 4228904 h 5835507"/>
              <a:gd name="connsiteX43" fmla="*/ 6569243 w 7323233"/>
              <a:gd name="connsiteY43" fmla="*/ 4271704 h 5835507"/>
              <a:gd name="connsiteX44" fmla="*/ 6446188 w 7323233"/>
              <a:gd name="connsiteY44" fmla="*/ 4398582 h 5835507"/>
              <a:gd name="connsiteX45" fmla="*/ 6301351 w 7323233"/>
              <a:gd name="connsiteY45" fmla="*/ 4539595 h 5835507"/>
              <a:gd name="connsiteX46" fmla="*/ 6263519 w 7323233"/>
              <a:gd name="connsiteY46" fmla="*/ 4577047 h 5835507"/>
              <a:gd name="connsiteX47" fmla="*/ 3277744 w 7323233"/>
              <a:gd name="connsiteY47" fmla="*/ 5834336 h 5835507"/>
              <a:gd name="connsiteX48" fmla="*/ 2490505 w 7323233"/>
              <a:gd name="connsiteY48" fmla="*/ 5648992 h 5835507"/>
              <a:gd name="connsiteX49" fmla="*/ 2179046 w 7323233"/>
              <a:gd name="connsiteY49" fmla="*/ 5504920 h 5835507"/>
              <a:gd name="connsiteX50" fmla="*/ 1780078 w 7323233"/>
              <a:gd name="connsiteY50" fmla="*/ 5273715 h 5835507"/>
              <a:gd name="connsiteX51" fmla="*/ 1353592 w 7323233"/>
              <a:gd name="connsiteY51" fmla="*/ 5087606 h 5835507"/>
              <a:gd name="connsiteX52" fmla="*/ 1208373 w 7323233"/>
              <a:gd name="connsiteY52" fmla="*/ 4917165 h 5835507"/>
              <a:gd name="connsiteX53" fmla="*/ 1157548 w 7323233"/>
              <a:gd name="connsiteY53" fmla="*/ 4869396 h 5835507"/>
              <a:gd name="connsiteX54" fmla="*/ 1030289 w 7323233"/>
              <a:gd name="connsiteY54" fmla="*/ 4807103 h 5835507"/>
              <a:gd name="connsiteX55" fmla="*/ 808258 w 7323233"/>
              <a:gd name="connsiteY55" fmla="*/ 4672585 h 5835507"/>
              <a:gd name="connsiteX56" fmla="*/ 889658 w 7323233"/>
              <a:gd name="connsiteY56" fmla="*/ 4642013 h 5835507"/>
              <a:gd name="connsiteX57" fmla="*/ 1123917 w 7323233"/>
              <a:gd name="connsiteY57" fmla="*/ 4723412 h 5835507"/>
              <a:gd name="connsiteX58" fmla="*/ 1294360 w 7323233"/>
              <a:gd name="connsiteY58" fmla="*/ 4745194 h 5835507"/>
              <a:gd name="connsiteX59" fmla="*/ 1054367 w 7323233"/>
              <a:gd name="connsiteY59" fmla="*/ 4603034 h 5835507"/>
              <a:gd name="connsiteX60" fmla="*/ 822015 w 7323233"/>
              <a:gd name="connsiteY60" fmla="*/ 4418070 h 5835507"/>
              <a:gd name="connsiteX61" fmla="*/ 1001246 w 7323233"/>
              <a:gd name="connsiteY61" fmla="*/ 4453610 h 5835507"/>
              <a:gd name="connsiteX62" fmla="*/ 1008889 w 7323233"/>
              <a:gd name="connsiteY62" fmla="*/ 4428770 h 5835507"/>
              <a:gd name="connsiteX63" fmla="*/ 853733 w 7323233"/>
              <a:gd name="connsiteY63" fmla="*/ 4208648 h 5835507"/>
              <a:gd name="connsiteX64" fmla="*/ 776921 w 7323233"/>
              <a:gd name="connsiteY64" fmla="*/ 4119989 h 5835507"/>
              <a:gd name="connsiteX65" fmla="*/ 431453 w 7323233"/>
              <a:gd name="connsiteY65" fmla="*/ 3852864 h 5835507"/>
              <a:gd name="connsiteX66" fmla="*/ 759342 w 7323233"/>
              <a:gd name="connsiteY66" fmla="*/ 3972095 h 5835507"/>
              <a:gd name="connsiteX67" fmla="*/ 420753 w 7323233"/>
              <a:gd name="connsiteY67" fmla="*/ 3712230 h 5835507"/>
              <a:gd name="connsiteX68" fmla="*/ 256425 w 7323233"/>
              <a:gd name="connsiteY68" fmla="*/ 3616309 h 5835507"/>
              <a:gd name="connsiteX69" fmla="*/ 214772 w 7323233"/>
              <a:gd name="connsiteY69" fmla="*/ 3559749 h 5835507"/>
              <a:gd name="connsiteX70" fmla="*/ 287762 w 7323233"/>
              <a:gd name="connsiteY70" fmla="*/ 3547521 h 5835507"/>
              <a:gd name="connsiteX71" fmla="*/ 511706 w 7323233"/>
              <a:gd name="connsiteY71" fmla="*/ 3569305 h 5835507"/>
              <a:gd name="connsiteX72" fmla="*/ 235409 w 7323233"/>
              <a:gd name="connsiteY72" fmla="*/ 3394659 h 5835507"/>
              <a:gd name="connsiteX73" fmla="*/ 442537 w 7323233"/>
              <a:gd name="connsiteY73" fmla="*/ 3421409 h 5835507"/>
              <a:gd name="connsiteX74" fmla="*/ 502152 w 7323233"/>
              <a:gd name="connsiteY74" fmla="*/ 3352622 h 5835507"/>
              <a:gd name="connsiteX75" fmla="*/ 598455 w 7323233"/>
              <a:gd name="connsiteY75" fmla="*/ 3241415 h 5835507"/>
              <a:gd name="connsiteX76" fmla="*/ 664949 w 7323233"/>
              <a:gd name="connsiteY76" fmla="*/ 3179506 h 5835507"/>
              <a:gd name="connsiteX77" fmla="*/ 692846 w 7323233"/>
              <a:gd name="connsiteY77" fmla="*/ 2984607 h 5835507"/>
              <a:gd name="connsiteX78" fmla="*/ 635524 w 7323233"/>
              <a:gd name="connsiteY78" fmla="*/ 2771366 h 5835507"/>
              <a:gd name="connsiteX79" fmla="*/ 480368 w 7323233"/>
              <a:gd name="connsiteY79" fmla="*/ 2663598 h 5835507"/>
              <a:gd name="connsiteX80" fmla="*/ 525081 w 7323233"/>
              <a:gd name="connsiteY80" fmla="*/ 2542454 h 5835507"/>
              <a:gd name="connsiteX81" fmla="*/ 855264 w 7323233"/>
              <a:gd name="connsiteY81" fmla="*/ 2615829 h 5835507"/>
              <a:gd name="connsiteX82" fmla="*/ 361137 w 7323233"/>
              <a:gd name="connsiteY82" fmla="*/ 2327301 h 5835507"/>
              <a:gd name="connsiteX83" fmla="*/ 444065 w 7323233"/>
              <a:gd name="connsiteY83" fmla="*/ 2312780 h 5835507"/>
              <a:gd name="connsiteX84" fmla="*/ 440625 w 7323233"/>
              <a:gd name="connsiteY84" fmla="*/ 2290233 h 5835507"/>
              <a:gd name="connsiteX85" fmla="*/ 445975 w 7323233"/>
              <a:gd name="connsiteY85" fmla="*/ 2151509 h 5835507"/>
              <a:gd name="connsiteX86" fmla="*/ 459734 w 7323233"/>
              <a:gd name="connsiteY86" fmla="*/ 2087690 h 5835507"/>
              <a:gd name="connsiteX87" fmla="*/ 437950 w 7323233"/>
              <a:gd name="connsiteY87" fmla="*/ 2014315 h 5835507"/>
              <a:gd name="connsiteX88" fmla="*/ 808640 w 7323233"/>
              <a:gd name="connsiteY88" fmla="*/ 2042977 h 5835507"/>
              <a:gd name="connsiteX89" fmla="*/ 969908 w 7323233"/>
              <a:gd name="connsiteY89" fmla="*/ 2026162 h 5835507"/>
              <a:gd name="connsiteX90" fmla="*/ 1251176 w 7323233"/>
              <a:gd name="connsiteY90" fmla="*/ 2021577 h 5835507"/>
              <a:gd name="connsiteX91" fmla="*/ 1381491 w 7323233"/>
              <a:gd name="connsiteY91" fmla="*/ 2035718 h 5835507"/>
              <a:gd name="connsiteX92" fmla="*/ 1492697 w 7323233"/>
              <a:gd name="connsiteY92" fmla="*/ 2017374 h 5835507"/>
              <a:gd name="connsiteX93" fmla="*/ 1386076 w 7323233"/>
              <a:gd name="connsiteY93" fmla="*/ 1931006 h 5835507"/>
              <a:gd name="connsiteX94" fmla="*/ 1235889 w 7323233"/>
              <a:gd name="connsiteY94" fmla="*/ 1932153 h 5835507"/>
              <a:gd name="connsiteX95" fmla="*/ 1128886 w 7323233"/>
              <a:gd name="connsiteY95" fmla="*/ 1875977 h 5835507"/>
              <a:gd name="connsiteX96" fmla="*/ 1026851 w 7323233"/>
              <a:gd name="connsiteY96" fmla="*/ 1774322 h 5835507"/>
              <a:gd name="connsiteX97" fmla="*/ 666861 w 7323233"/>
              <a:gd name="connsiteY97" fmla="*/ 1612290 h 5835507"/>
              <a:gd name="connsiteX98" fmla="*/ 601130 w 7323233"/>
              <a:gd name="connsiteY98" fmla="*/ 1550762 h 5835507"/>
              <a:gd name="connsiteX99" fmla="*/ 1630272 w 7323233"/>
              <a:gd name="connsiteY99" fmla="*/ 1785787 h 5835507"/>
              <a:gd name="connsiteX100" fmla="*/ 1312320 w 7323233"/>
              <a:gd name="connsiteY100" fmla="*/ 1687191 h 5835507"/>
              <a:gd name="connsiteX101" fmla="*/ 1527473 w 7323233"/>
              <a:gd name="connsiteY101" fmla="*/ 1705153 h 5835507"/>
              <a:gd name="connsiteX102" fmla="*/ 1646706 w 7323233"/>
              <a:gd name="connsiteY102" fmla="*/ 1639040 h 5835507"/>
              <a:gd name="connsiteX103" fmla="*/ 1645178 w 7323233"/>
              <a:gd name="connsiteY103" fmla="*/ 1620315 h 5835507"/>
              <a:gd name="connsiteX104" fmla="*/ 1557663 w 7323233"/>
              <a:gd name="connsiteY104" fmla="*/ 1558787 h 5835507"/>
              <a:gd name="connsiteX105" fmla="*/ 1506454 w 7323233"/>
              <a:gd name="connsiteY105" fmla="*/ 1519044 h 5835507"/>
              <a:gd name="connsiteX106" fmla="*/ 1366204 w 7323233"/>
              <a:gd name="connsiteY106" fmla="*/ 1375735 h 5835507"/>
              <a:gd name="connsiteX107" fmla="*/ 1466329 w 7323233"/>
              <a:gd name="connsiteY107" fmla="*/ 1360450 h 5835507"/>
              <a:gd name="connsiteX108" fmla="*/ 1503397 w 7323233"/>
              <a:gd name="connsiteY108" fmla="*/ 1330641 h 5835507"/>
              <a:gd name="connsiteX109" fmla="*/ 1475501 w 7323233"/>
              <a:gd name="connsiteY109" fmla="*/ 1288604 h 5835507"/>
              <a:gd name="connsiteX110" fmla="*/ 1165573 w 7323233"/>
              <a:gd name="connsiteY110" fmla="*/ 1159435 h 5835507"/>
              <a:gd name="connsiteX111" fmla="*/ 1141498 w 7323233"/>
              <a:gd name="connsiteY111" fmla="*/ 1059311 h 5835507"/>
              <a:gd name="connsiteX112" fmla="*/ 1199585 w 7323233"/>
              <a:gd name="connsiteY112" fmla="*/ 1044407 h 5835507"/>
              <a:gd name="connsiteX113" fmla="*/ 1267226 w 7323233"/>
              <a:gd name="connsiteY113" fmla="*/ 1051286 h 5835507"/>
              <a:gd name="connsiteX114" fmla="*/ 1213342 w 7323233"/>
              <a:gd name="connsiteY114" fmla="*/ 972561 h 5835507"/>
              <a:gd name="connsiteX115" fmla="*/ 993986 w 7323233"/>
              <a:gd name="connsiteY115" fmla="*/ 893073 h 5835507"/>
              <a:gd name="connsiteX116" fmla="*/ 1047486 w 7323233"/>
              <a:gd name="connsiteY116" fmla="*/ 820083 h 5835507"/>
              <a:gd name="connsiteX117" fmla="*/ 0 w 7323233"/>
              <a:gd name="connsiteY117" fmla="*/ 488371 h 5835507"/>
              <a:gd name="connsiteX118" fmla="*/ 188403 w 7323233"/>
              <a:gd name="connsiteY118" fmla="*/ 484933 h 5835507"/>
              <a:gd name="connsiteX119" fmla="*/ 584315 w 7323233"/>
              <a:gd name="connsiteY119" fmla="*/ 534230 h 5835507"/>
              <a:gd name="connsiteX120" fmla="*/ 782271 w 7323233"/>
              <a:gd name="connsiteY120" fmla="*/ 525824 h 5835507"/>
              <a:gd name="connsiteX121" fmla="*/ 967998 w 7323233"/>
              <a:gd name="connsiteY121" fmla="*/ 552574 h 5835507"/>
              <a:gd name="connsiteX122" fmla="*/ 1129651 w 7323233"/>
              <a:gd name="connsiteY122" fmla="*/ 552574 h 5835507"/>
              <a:gd name="connsiteX123" fmla="*/ 978317 w 7323233"/>
              <a:gd name="connsiteY123" fmla="*/ 513593 h 5835507"/>
              <a:gd name="connsiteX124" fmla="*/ 1074620 w 7323233"/>
              <a:gd name="connsiteY124" fmla="*/ 478818 h 5835507"/>
              <a:gd name="connsiteX125" fmla="*/ 1091435 w 7323233"/>
              <a:gd name="connsiteY125" fmla="*/ 436781 h 5835507"/>
              <a:gd name="connsiteX126" fmla="*/ 1135383 w 7323233"/>
              <a:gd name="connsiteY126" fmla="*/ 404296 h 5835507"/>
              <a:gd name="connsiteX127" fmla="*/ 1384166 w 7323233"/>
              <a:gd name="connsiteY127" fmla="*/ 420349 h 5835507"/>
              <a:gd name="connsiteX128" fmla="*/ 1219839 w 7323233"/>
              <a:gd name="connsiteY128" fmla="*/ 286593 h 5835507"/>
              <a:gd name="connsiteX129" fmla="*/ 1114364 w 7323233"/>
              <a:gd name="connsiteY129" fmla="*/ 264428 h 5835507"/>
              <a:gd name="connsiteX130" fmla="*/ 1090289 w 7323233"/>
              <a:gd name="connsiteY130" fmla="*/ 207487 h 5835507"/>
              <a:gd name="connsiteX131" fmla="*/ 1139204 w 7323233"/>
              <a:gd name="connsiteY131" fmla="*/ 195259 h 5835507"/>
              <a:gd name="connsiteX132" fmla="*/ 1382254 w 7323233"/>
              <a:gd name="connsiteY132" fmla="*/ 242265 h 5835507"/>
              <a:gd name="connsiteX133" fmla="*/ 1423145 w 7323233"/>
              <a:gd name="connsiteY133" fmla="*/ 223537 h 5835507"/>
              <a:gd name="connsiteX134" fmla="*/ 965705 w 7323233"/>
              <a:gd name="connsiteY134" fmla="*/ 102013 h 5835507"/>
              <a:gd name="connsiteX135" fmla="*/ 972586 w 7323233"/>
              <a:gd name="connsiteY135" fmla="*/ 69912 h 5835507"/>
              <a:gd name="connsiteX136" fmla="*/ 1375376 w 7323233"/>
              <a:gd name="connsiteY136" fmla="*/ 119593 h 5835507"/>
              <a:gd name="connsiteX137" fmla="*/ 1117804 w 7323233"/>
              <a:gd name="connsiteY137" fmla="*/ 25200 h 5835507"/>
              <a:gd name="connsiteX138" fmla="*/ 1164045 w 7323233"/>
              <a:gd name="connsiteY138" fmla="*/ 25 h 5835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</a:cxnLst>
            <a:rect l="l" t="t" r="r" b="b"/>
            <a:pathLst>
              <a:path w="7323233" h="5835507">
                <a:moveTo>
                  <a:pt x="1164045" y="25"/>
                </a:moveTo>
                <a:cubicBezTo>
                  <a:pt x="1180764" y="455"/>
                  <a:pt x="1198056" y="6474"/>
                  <a:pt x="1213723" y="8385"/>
                </a:cubicBezTo>
                <a:cubicBezTo>
                  <a:pt x="1559575" y="51187"/>
                  <a:pt x="1905425" y="97428"/>
                  <a:pt x="2251656" y="138318"/>
                </a:cubicBezTo>
                <a:cubicBezTo>
                  <a:pt x="2575343" y="176534"/>
                  <a:pt x="2901320" y="185322"/>
                  <a:pt x="3226534" y="205194"/>
                </a:cubicBezTo>
                <a:cubicBezTo>
                  <a:pt x="3620153" y="229271"/>
                  <a:pt x="4013008" y="263284"/>
                  <a:pt x="4404335" y="316784"/>
                </a:cubicBezTo>
                <a:cubicBezTo>
                  <a:pt x="4676048" y="354236"/>
                  <a:pt x="4950435" y="380221"/>
                  <a:pt x="5225968" y="350415"/>
                </a:cubicBezTo>
                <a:cubicBezTo>
                  <a:pt x="5239725" y="348884"/>
                  <a:pt x="5255394" y="343918"/>
                  <a:pt x="5266859" y="348884"/>
                </a:cubicBezTo>
                <a:cubicBezTo>
                  <a:pt x="5400614" y="404680"/>
                  <a:pt x="5546596" y="364553"/>
                  <a:pt x="5685318" y="399712"/>
                </a:cubicBezTo>
                <a:cubicBezTo>
                  <a:pt x="5649777" y="535377"/>
                  <a:pt x="5497299" y="524293"/>
                  <a:pt x="5411315" y="618305"/>
                </a:cubicBezTo>
                <a:cubicBezTo>
                  <a:pt x="5551565" y="655755"/>
                  <a:pt x="5677676" y="693589"/>
                  <a:pt x="5805698" y="721868"/>
                </a:cubicBezTo>
                <a:cubicBezTo>
                  <a:pt x="5941363" y="751677"/>
                  <a:pt x="6056391" y="832311"/>
                  <a:pt x="6188997" y="868233"/>
                </a:cubicBezTo>
                <a:cubicBezTo>
                  <a:pt x="6217279" y="875876"/>
                  <a:pt x="6251291" y="902627"/>
                  <a:pt x="6261225" y="928614"/>
                </a:cubicBezTo>
                <a:cubicBezTo>
                  <a:pt x="6293326" y="1012688"/>
                  <a:pt x="6934199" y="1248479"/>
                  <a:pt x="6858533" y="1323379"/>
                </a:cubicBezTo>
                <a:cubicBezTo>
                  <a:pt x="6827197" y="1354335"/>
                  <a:pt x="6786687" y="1376500"/>
                  <a:pt x="6744269" y="1407072"/>
                </a:cubicBezTo>
                <a:cubicBezTo>
                  <a:pt x="6808090" y="1464778"/>
                  <a:pt x="6879934" y="1490000"/>
                  <a:pt x="6956365" y="1507197"/>
                </a:cubicBezTo>
                <a:cubicBezTo>
                  <a:pt x="6979295" y="1512547"/>
                  <a:pt x="7001843" y="1523247"/>
                  <a:pt x="7004134" y="1549234"/>
                </a:cubicBezTo>
                <a:cubicBezTo>
                  <a:pt x="7006427" y="1576366"/>
                  <a:pt x="6983115" y="1587066"/>
                  <a:pt x="6963627" y="1599678"/>
                </a:cubicBezTo>
                <a:cubicBezTo>
                  <a:pt x="6936493" y="1617256"/>
                  <a:pt x="6910125" y="1632543"/>
                  <a:pt x="6875731" y="1634837"/>
                </a:cubicBezTo>
                <a:cubicBezTo>
                  <a:pt x="6819171" y="1638275"/>
                  <a:pt x="6792040" y="1687191"/>
                  <a:pt x="6759175" y="1723878"/>
                </a:cubicBezTo>
                <a:cubicBezTo>
                  <a:pt x="6740831" y="1744515"/>
                  <a:pt x="6731659" y="1786169"/>
                  <a:pt x="6763759" y="1793431"/>
                </a:cubicBezTo>
                <a:cubicBezTo>
                  <a:pt x="6840955" y="1811009"/>
                  <a:pt x="6834840" y="1861837"/>
                  <a:pt x="6832931" y="1919543"/>
                </a:cubicBezTo>
                <a:cubicBezTo>
                  <a:pt x="6830255" y="1991005"/>
                  <a:pt x="6784777" y="2023871"/>
                  <a:pt x="6728984" y="2051386"/>
                </a:cubicBezTo>
                <a:cubicBezTo>
                  <a:pt x="6709875" y="2060939"/>
                  <a:pt x="6682743" y="2060556"/>
                  <a:pt x="6675481" y="2090365"/>
                </a:cubicBezTo>
                <a:cubicBezTo>
                  <a:pt x="6706819" y="2118645"/>
                  <a:pt x="6745034" y="2095715"/>
                  <a:pt x="6778665" y="2103740"/>
                </a:cubicBezTo>
                <a:cubicBezTo>
                  <a:pt x="6806561" y="2110237"/>
                  <a:pt x="6852802" y="2106799"/>
                  <a:pt x="6814587" y="2158771"/>
                </a:cubicBezTo>
                <a:cubicBezTo>
                  <a:pt x="6803503" y="2173674"/>
                  <a:pt x="6816497" y="2185139"/>
                  <a:pt x="6830637" y="2186286"/>
                </a:cubicBezTo>
                <a:cubicBezTo>
                  <a:pt x="6943755" y="2198133"/>
                  <a:pt x="6891781" y="2303226"/>
                  <a:pt x="6928087" y="2358639"/>
                </a:cubicBezTo>
                <a:cubicBezTo>
                  <a:pt x="6938021" y="2373923"/>
                  <a:pt x="6927321" y="2400292"/>
                  <a:pt x="6911653" y="2406789"/>
                </a:cubicBezTo>
                <a:cubicBezTo>
                  <a:pt x="6811528" y="2449592"/>
                  <a:pt x="6797771" y="2551626"/>
                  <a:pt x="6749237" y="2639522"/>
                </a:cubicBezTo>
                <a:cubicBezTo>
                  <a:pt x="6801975" y="2674298"/>
                  <a:pt x="6865031" y="2681941"/>
                  <a:pt x="6921971" y="2704488"/>
                </a:cubicBezTo>
                <a:cubicBezTo>
                  <a:pt x="6981205" y="2728182"/>
                  <a:pt x="6981205" y="2745760"/>
                  <a:pt x="6932290" y="2814548"/>
                </a:cubicBezTo>
                <a:cubicBezTo>
                  <a:pt x="7059546" y="2829453"/>
                  <a:pt x="7059546" y="2829453"/>
                  <a:pt x="7020186" y="2937603"/>
                </a:cubicBezTo>
                <a:cubicBezTo>
                  <a:pt x="7126808" y="2947538"/>
                  <a:pt x="7197123" y="2998747"/>
                  <a:pt x="7213555" y="3110719"/>
                </a:cubicBezTo>
                <a:cubicBezTo>
                  <a:pt x="7221580" y="3164984"/>
                  <a:pt x="7269733" y="3190588"/>
                  <a:pt x="7323233" y="3226893"/>
                </a:cubicBezTo>
                <a:cubicBezTo>
                  <a:pt x="7256739" y="3262053"/>
                  <a:pt x="7211645" y="3335425"/>
                  <a:pt x="7134067" y="3257847"/>
                </a:cubicBezTo>
                <a:cubicBezTo>
                  <a:pt x="7105789" y="3229569"/>
                  <a:pt x="7108462" y="3265491"/>
                  <a:pt x="7104643" y="3275809"/>
                </a:cubicBezTo>
                <a:cubicBezTo>
                  <a:pt x="7095471" y="3301031"/>
                  <a:pt x="7114577" y="3317846"/>
                  <a:pt x="7127189" y="3336953"/>
                </a:cubicBezTo>
                <a:cubicBezTo>
                  <a:pt x="7139417" y="3356062"/>
                  <a:pt x="7153939" y="3376315"/>
                  <a:pt x="7157379" y="3397718"/>
                </a:cubicBezTo>
                <a:cubicBezTo>
                  <a:pt x="7159671" y="3412621"/>
                  <a:pt x="7148589" y="3434403"/>
                  <a:pt x="7136361" y="3445487"/>
                </a:cubicBezTo>
                <a:cubicBezTo>
                  <a:pt x="7072159" y="3503956"/>
                  <a:pt x="7110374" y="3635418"/>
                  <a:pt x="6988849" y="3652233"/>
                </a:cubicBezTo>
                <a:cubicBezTo>
                  <a:pt x="6934199" y="3659874"/>
                  <a:pt x="6907831" y="3708027"/>
                  <a:pt x="6867705" y="3734395"/>
                </a:cubicBezTo>
                <a:cubicBezTo>
                  <a:pt x="6728219" y="3826495"/>
                  <a:pt x="6634972" y="3944964"/>
                  <a:pt x="6591791" y="4107760"/>
                </a:cubicBezTo>
                <a:cubicBezTo>
                  <a:pt x="6579943" y="4152854"/>
                  <a:pt x="6534466" y="4189160"/>
                  <a:pt x="6505041" y="4228904"/>
                </a:cubicBezTo>
                <a:cubicBezTo>
                  <a:pt x="6519181" y="4257948"/>
                  <a:pt x="6596375" y="4195273"/>
                  <a:pt x="6569243" y="4271704"/>
                </a:cubicBezTo>
                <a:cubicBezTo>
                  <a:pt x="6548606" y="4329029"/>
                  <a:pt x="6495869" y="4364569"/>
                  <a:pt x="6446188" y="4398582"/>
                </a:cubicBezTo>
                <a:cubicBezTo>
                  <a:pt x="6389629" y="4437179"/>
                  <a:pt x="6326957" y="4468132"/>
                  <a:pt x="6301351" y="4539595"/>
                </a:cubicBezTo>
                <a:cubicBezTo>
                  <a:pt x="6296001" y="4554882"/>
                  <a:pt x="6278804" y="4570932"/>
                  <a:pt x="6263519" y="4577047"/>
                </a:cubicBezTo>
                <a:cubicBezTo>
                  <a:pt x="5466343" y="5834719"/>
                  <a:pt x="3503978" y="5843126"/>
                  <a:pt x="3277744" y="5834336"/>
                </a:cubicBezTo>
                <a:cubicBezTo>
                  <a:pt x="3003739" y="5823254"/>
                  <a:pt x="2744636" y="5745676"/>
                  <a:pt x="2490505" y="5648992"/>
                </a:cubicBezTo>
                <a:cubicBezTo>
                  <a:pt x="2383118" y="5608101"/>
                  <a:pt x="2283377" y="5550014"/>
                  <a:pt x="2179046" y="5504920"/>
                </a:cubicBezTo>
                <a:cubicBezTo>
                  <a:pt x="2034975" y="5442627"/>
                  <a:pt x="1923768" y="5323777"/>
                  <a:pt x="1780078" y="5273715"/>
                </a:cubicBezTo>
                <a:cubicBezTo>
                  <a:pt x="1632184" y="5222124"/>
                  <a:pt x="1505691" y="5127731"/>
                  <a:pt x="1353592" y="5087606"/>
                </a:cubicBezTo>
                <a:cubicBezTo>
                  <a:pt x="1273341" y="5066205"/>
                  <a:pt x="1195763" y="5027608"/>
                  <a:pt x="1208373" y="4917165"/>
                </a:cubicBezTo>
                <a:cubicBezTo>
                  <a:pt x="1211813" y="4885828"/>
                  <a:pt x="1190795" y="4860224"/>
                  <a:pt x="1157548" y="4869396"/>
                </a:cubicBezTo>
                <a:cubicBezTo>
                  <a:pt x="1094110" y="4886593"/>
                  <a:pt x="1065448" y="4841115"/>
                  <a:pt x="1030289" y="4807103"/>
                </a:cubicBezTo>
                <a:cubicBezTo>
                  <a:pt x="967617" y="4746725"/>
                  <a:pt x="908001" y="4682522"/>
                  <a:pt x="808258" y="4672585"/>
                </a:cubicBezTo>
                <a:cubicBezTo>
                  <a:pt x="827365" y="4625197"/>
                  <a:pt x="859849" y="4632078"/>
                  <a:pt x="889658" y="4642013"/>
                </a:cubicBezTo>
                <a:cubicBezTo>
                  <a:pt x="967998" y="4668000"/>
                  <a:pt x="1045576" y="4697425"/>
                  <a:pt x="1123917" y="4723412"/>
                </a:cubicBezTo>
                <a:cubicBezTo>
                  <a:pt x="1175126" y="4740228"/>
                  <a:pt x="1225954" y="4763921"/>
                  <a:pt x="1294360" y="4745194"/>
                </a:cubicBezTo>
                <a:cubicBezTo>
                  <a:pt x="1235507" y="4649656"/>
                  <a:pt x="1135383" y="4632459"/>
                  <a:pt x="1054367" y="4603034"/>
                </a:cubicBezTo>
                <a:cubicBezTo>
                  <a:pt x="953095" y="4565966"/>
                  <a:pt x="893480" y="4496029"/>
                  <a:pt x="822015" y="4418070"/>
                </a:cubicBezTo>
                <a:cubicBezTo>
                  <a:pt x="896536" y="4399344"/>
                  <a:pt x="942777" y="4456669"/>
                  <a:pt x="1001246" y="4453610"/>
                </a:cubicBezTo>
                <a:cubicBezTo>
                  <a:pt x="1004304" y="4443675"/>
                  <a:pt x="1009654" y="4429153"/>
                  <a:pt x="1008889" y="4428770"/>
                </a:cubicBezTo>
                <a:cubicBezTo>
                  <a:pt x="913351" y="4385969"/>
                  <a:pt x="868639" y="4305717"/>
                  <a:pt x="853733" y="4208648"/>
                </a:cubicBezTo>
                <a:cubicBezTo>
                  <a:pt x="846092" y="4158588"/>
                  <a:pt x="811315" y="4142920"/>
                  <a:pt x="776921" y="4119989"/>
                </a:cubicBezTo>
                <a:cubicBezTo>
                  <a:pt x="656924" y="4038591"/>
                  <a:pt x="530049" y="3964835"/>
                  <a:pt x="431453" y="3852864"/>
                </a:cubicBezTo>
                <a:cubicBezTo>
                  <a:pt x="545336" y="3867767"/>
                  <a:pt x="636671" y="3940758"/>
                  <a:pt x="759342" y="3972095"/>
                </a:cubicBezTo>
                <a:cubicBezTo>
                  <a:pt x="661893" y="3849042"/>
                  <a:pt x="535781" y="3786751"/>
                  <a:pt x="420753" y="3712230"/>
                </a:cubicBezTo>
                <a:cubicBezTo>
                  <a:pt x="368397" y="3678218"/>
                  <a:pt x="319865" y="3634652"/>
                  <a:pt x="256425" y="3616309"/>
                </a:cubicBezTo>
                <a:cubicBezTo>
                  <a:pt x="233878" y="3609812"/>
                  <a:pt x="196810" y="3596055"/>
                  <a:pt x="214772" y="3559749"/>
                </a:cubicBezTo>
                <a:cubicBezTo>
                  <a:pt x="230057" y="3529561"/>
                  <a:pt x="260247" y="3538731"/>
                  <a:pt x="287762" y="3547521"/>
                </a:cubicBezTo>
                <a:cubicBezTo>
                  <a:pt x="353875" y="3569305"/>
                  <a:pt x="422281" y="3569687"/>
                  <a:pt x="511706" y="3569305"/>
                </a:cubicBezTo>
                <a:cubicBezTo>
                  <a:pt x="436803" y="3469562"/>
                  <a:pt x="299609" y="3499371"/>
                  <a:pt x="235409" y="3394659"/>
                </a:cubicBezTo>
                <a:cubicBezTo>
                  <a:pt x="315659" y="3376315"/>
                  <a:pt x="377569" y="3414149"/>
                  <a:pt x="442537" y="3421409"/>
                </a:cubicBezTo>
                <a:cubicBezTo>
                  <a:pt x="501387" y="3427906"/>
                  <a:pt x="515909" y="3410328"/>
                  <a:pt x="502152" y="3352622"/>
                </a:cubicBezTo>
                <a:cubicBezTo>
                  <a:pt x="480752" y="3262815"/>
                  <a:pt x="512852" y="3216956"/>
                  <a:pt x="598455" y="3241415"/>
                </a:cubicBezTo>
                <a:cubicBezTo>
                  <a:pt x="677943" y="3264344"/>
                  <a:pt x="686349" y="3230715"/>
                  <a:pt x="664949" y="3179506"/>
                </a:cubicBezTo>
                <a:cubicBezTo>
                  <a:pt x="634377" y="3104987"/>
                  <a:pt x="669153" y="3047281"/>
                  <a:pt x="692846" y="2984607"/>
                </a:cubicBezTo>
                <a:cubicBezTo>
                  <a:pt x="729152" y="2889069"/>
                  <a:pt x="713865" y="2842445"/>
                  <a:pt x="635524" y="2771366"/>
                </a:cubicBezTo>
                <a:cubicBezTo>
                  <a:pt x="591577" y="2731620"/>
                  <a:pt x="544190" y="2697991"/>
                  <a:pt x="480368" y="2663598"/>
                </a:cubicBezTo>
                <a:cubicBezTo>
                  <a:pt x="627499" y="2644872"/>
                  <a:pt x="473109" y="2581817"/>
                  <a:pt x="525081" y="2542454"/>
                </a:cubicBezTo>
                <a:cubicBezTo>
                  <a:pt x="629027" y="2526404"/>
                  <a:pt x="713865" y="2651751"/>
                  <a:pt x="855264" y="2615829"/>
                </a:cubicBezTo>
                <a:cubicBezTo>
                  <a:pt x="680618" y="2507295"/>
                  <a:pt x="487630" y="2471755"/>
                  <a:pt x="361137" y="2327301"/>
                </a:cubicBezTo>
                <a:cubicBezTo>
                  <a:pt x="390181" y="2294436"/>
                  <a:pt x="419224" y="2325008"/>
                  <a:pt x="444065" y="2312780"/>
                </a:cubicBezTo>
                <a:cubicBezTo>
                  <a:pt x="443300" y="2305136"/>
                  <a:pt x="445212" y="2293671"/>
                  <a:pt x="440625" y="2290233"/>
                </a:cubicBezTo>
                <a:cubicBezTo>
                  <a:pt x="346234" y="2211508"/>
                  <a:pt x="344703" y="2209598"/>
                  <a:pt x="445975" y="2151509"/>
                </a:cubicBezTo>
                <a:cubicBezTo>
                  <a:pt x="481515" y="2131255"/>
                  <a:pt x="478459" y="2113293"/>
                  <a:pt x="459734" y="2087690"/>
                </a:cubicBezTo>
                <a:cubicBezTo>
                  <a:pt x="446356" y="2069728"/>
                  <a:pt x="430306" y="2053677"/>
                  <a:pt x="437950" y="2014315"/>
                </a:cubicBezTo>
                <a:cubicBezTo>
                  <a:pt x="493362" y="2064761"/>
                  <a:pt x="761252" y="2048327"/>
                  <a:pt x="808640" y="2042977"/>
                </a:cubicBezTo>
                <a:cubicBezTo>
                  <a:pt x="861758" y="2037246"/>
                  <a:pt x="914114" y="2012787"/>
                  <a:pt x="969908" y="2026162"/>
                </a:cubicBezTo>
                <a:cubicBezTo>
                  <a:pt x="1014621" y="2036864"/>
                  <a:pt x="1221748" y="2140427"/>
                  <a:pt x="1251176" y="2021577"/>
                </a:cubicBezTo>
                <a:cubicBezTo>
                  <a:pt x="1252704" y="2015846"/>
                  <a:pt x="1336395" y="2029221"/>
                  <a:pt x="1381491" y="2035718"/>
                </a:cubicBezTo>
                <a:cubicBezTo>
                  <a:pt x="1421235" y="2041068"/>
                  <a:pt x="1465947" y="2064761"/>
                  <a:pt x="1492697" y="2017374"/>
                </a:cubicBezTo>
                <a:cubicBezTo>
                  <a:pt x="1508366" y="1989477"/>
                  <a:pt x="1443782" y="1935593"/>
                  <a:pt x="1386076" y="1931006"/>
                </a:cubicBezTo>
                <a:cubicBezTo>
                  <a:pt x="1336013" y="1926802"/>
                  <a:pt x="1283658" y="1920687"/>
                  <a:pt x="1235889" y="1932153"/>
                </a:cubicBezTo>
                <a:cubicBezTo>
                  <a:pt x="1177038" y="1945911"/>
                  <a:pt x="1145320" y="1923746"/>
                  <a:pt x="1128886" y="1875977"/>
                </a:cubicBezTo>
                <a:cubicBezTo>
                  <a:pt x="1110542" y="1823240"/>
                  <a:pt x="1075383" y="1798781"/>
                  <a:pt x="1026851" y="1774322"/>
                </a:cubicBezTo>
                <a:cubicBezTo>
                  <a:pt x="909146" y="1715090"/>
                  <a:pt x="796030" y="1646684"/>
                  <a:pt x="666861" y="1612290"/>
                </a:cubicBezTo>
                <a:cubicBezTo>
                  <a:pt x="641255" y="1605409"/>
                  <a:pt x="612977" y="1596238"/>
                  <a:pt x="601130" y="1550762"/>
                </a:cubicBezTo>
                <a:cubicBezTo>
                  <a:pt x="950802" y="1618785"/>
                  <a:pt x="1269520" y="1796106"/>
                  <a:pt x="1630272" y="1785787"/>
                </a:cubicBezTo>
                <a:cubicBezTo>
                  <a:pt x="1531678" y="1729610"/>
                  <a:pt x="1417413" y="1726553"/>
                  <a:pt x="1312320" y="1687191"/>
                </a:cubicBezTo>
                <a:cubicBezTo>
                  <a:pt x="1386841" y="1657765"/>
                  <a:pt x="1456775" y="1688337"/>
                  <a:pt x="1527473" y="1705153"/>
                </a:cubicBezTo>
                <a:cubicBezTo>
                  <a:pt x="1586707" y="1718909"/>
                  <a:pt x="1640210" y="1721203"/>
                  <a:pt x="1646706" y="1639040"/>
                </a:cubicBezTo>
                <a:cubicBezTo>
                  <a:pt x="1644413" y="1633690"/>
                  <a:pt x="1644794" y="1626812"/>
                  <a:pt x="1645178" y="1620315"/>
                </a:cubicBezTo>
                <a:cubicBezTo>
                  <a:pt x="1625304" y="1586303"/>
                  <a:pt x="1594350" y="1568725"/>
                  <a:pt x="1557663" y="1558787"/>
                </a:cubicBezTo>
                <a:cubicBezTo>
                  <a:pt x="1535498" y="1552672"/>
                  <a:pt x="1506073" y="1543500"/>
                  <a:pt x="1506454" y="1519044"/>
                </a:cubicBezTo>
                <a:cubicBezTo>
                  <a:pt x="1507601" y="1428472"/>
                  <a:pt x="1436904" y="1402104"/>
                  <a:pt x="1366204" y="1375735"/>
                </a:cubicBezTo>
                <a:cubicBezTo>
                  <a:pt x="1405566" y="1330641"/>
                  <a:pt x="1436520" y="1363888"/>
                  <a:pt x="1466329" y="1360450"/>
                </a:cubicBezTo>
                <a:cubicBezTo>
                  <a:pt x="1485819" y="1358157"/>
                  <a:pt x="1503397" y="1353953"/>
                  <a:pt x="1503397" y="1330641"/>
                </a:cubicBezTo>
                <a:cubicBezTo>
                  <a:pt x="1503779" y="1311151"/>
                  <a:pt x="1494607" y="1288985"/>
                  <a:pt x="1475501" y="1288604"/>
                </a:cubicBezTo>
                <a:cubicBezTo>
                  <a:pt x="1355885" y="1285163"/>
                  <a:pt x="1289773" y="1159817"/>
                  <a:pt x="1165573" y="1159435"/>
                </a:cubicBezTo>
                <a:cubicBezTo>
                  <a:pt x="1091435" y="1159435"/>
                  <a:pt x="1204170" y="1088738"/>
                  <a:pt x="1141498" y="1059311"/>
                </a:cubicBezTo>
                <a:cubicBezTo>
                  <a:pt x="1127739" y="1052814"/>
                  <a:pt x="1177420" y="1042879"/>
                  <a:pt x="1199585" y="1044407"/>
                </a:cubicBezTo>
                <a:cubicBezTo>
                  <a:pt x="1221367" y="1045935"/>
                  <a:pt x="1240857" y="1064661"/>
                  <a:pt x="1267226" y="1051286"/>
                </a:cubicBezTo>
                <a:cubicBezTo>
                  <a:pt x="1281748" y="1003517"/>
                  <a:pt x="1244298" y="985938"/>
                  <a:pt x="1213342" y="972561"/>
                </a:cubicBezTo>
                <a:cubicBezTo>
                  <a:pt x="1141879" y="941607"/>
                  <a:pt x="1072327" y="904157"/>
                  <a:pt x="993986" y="893073"/>
                </a:cubicBezTo>
                <a:cubicBezTo>
                  <a:pt x="966089" y="889252"/>
                  <a:pt x="1034111" y="838042"/>
                  <a:pt x="1047486" y="820083"/>
                </a:cubicBezTo>
                <a:cubicBezTo>
                  <a:pt x="732209" y="631299"/>
                  <a:pt x="353112" y="640852"/>
                  <a:pt x="0" y="488371"/>
                </a:cubicBezTo>
                <a:cubicBezTo>
                  <a:pt x="77960" y="458564"/>
                  <a:pt x="135284" y="480346"/>
                  <a:pt x="188403" y="484933"/>
                </a:cubicBezTo>
                <a:cubicBezTo>
                  <a:pt x="321009" y="496396"/>
                  <a:pt x="452090" y="520090"/>
                  <a:pt x="584315" y="534230"/>
                </a:cubicBezTo>
                <a:cubicBezTo>
                  <a:pt x="649281" y="541108"/>
                  <a:pt x="709662" y="567096"/>
                  <a:pt x="782271" y="525824"/>
                </a:cubicBezTo>
                <a:cubicBezTo>
                  <a:pt x="830805" y="498308"/>
                  <a:pt x="908383" y="528115"/>
                  <a:pt x="967998" y="552574"/>
                </a:cubicBezTo>
                <a:cubicBezTo>
                  <a:pt x="1017296" y="572827"/>
                  <a:pt x="1064301" y="578177"/>
                  <a:pt x="1129651" y="552574"/>
                </a:cubicBezTo>
                <a:cubicBezTo>
                  <a:pt x="1070417" y="536905"/>
                  <a:pt x="1024939" y="523149"/>
                  <a:pt x="978317" y="513593"/>
                </a:cubicBezTo>
                <a:cubicBezTo>
                  <a:pt x="941248" y="505952"/>
                  <a:pt x="1029526" y="474996"/>
                  <a:pt x="1074620" y="478818"/>
                </a:cubicBezTo>
                <a:cubicBezTo>
                  <a:pt x="1137676" y="484168"/>
                  <a:pt x="1102136" y="464296"/>
                  <a:pt x="1091435" y="436781"/>
                </a:cubicBezTo>
                <a:cubicBezTo>
                  <a:pt x="1079970" y="407355"/>
                  <a:pt x="1113982" y="398184"/>
                  <a:pt x="1135383" y="404296"/>
                </a:cubicBezTo>
                <a:cubicBezTo>
                  <a:pt x="1217545" y="428374"/>
                  <a:pt x="1299326" y="385955"/>
                  <a:pt x="1384166" y="420349"/>
                </a:cubicBezTo>
                <a:cubicBezTo>
                  <a:pt x="1362764" y="335509"/>
                  <a:pt x="1316523" y="298440"/>
                  <a:pt x="1219839" y="286593"/>
                </a:cubicBezTo>
                <a:cubicBezTo>
                  <a:pt x="1183533" y="282009"/>
                  <a:pt x="1145701" y="288887"/>
                  <a:pt x="1114364" y="264428"/>
                </a:cubicBezTo>
                <a:cubicBezTo>
                  <a:pt x="1096402" y="250290"/>
                  <a:pt x="1076148" y="233474"/>
                  <a:pt x="1090289" y="207487"/>
                </a:cubicBezTo>
                <a:cubicBezTo>
                  <a:pt x="1100223" y="189144"/>
                  <a:pt x="1121626" y="189144"/>
                  <a:pt x="1139204" y="195259"/>
                </a:cubicBezTo>
                <a:cubicBezTo>
                  <a:pt x="1217929" y="222393"/>
                  <a:pt x="1300091" y="232328"/>
                  <a:pt x="1382254" y="242265"/>
                </a:cubicBezTo>
                <a:cubicBezTo>
                  <a:pt x="1394866" y="243793"/>
                  <a:pt x="1409004" y="248762"/>
                  <a:pt x="1423145" y="223537"/>
                </a:cubicBezTo>
                <a:cubicBezTo>
                  <a:pt x="1269520" y="182647"/>
                  <a:pt x="1123536" y="124559"/>
                  <a:pt x="965705" y="102013"/>
                </a:cubicBezTo>
                <a:cubicBezTo>
                  <a:pt x="967998" y="91312"/>
                  <a:pt x="970292" y="80612"/>
                  <a:pt x="972586" y="69912"/>
                </a:cubicBezTo>
                <a:cubicBezTo>
                  <a:pt x="1096020" y="85197"/>
                  <a:pt x="1219457" y="100484"/>
                  <a:pt x="1375376" y="119593"/>
                </a:cubicBezTo>
                <a:cubicBezTo>
                  <a:pt x="1279454" y="58828"/>
                  <a:pt x="1188885" y="79084"/>
                  <a:pt x="1117804" y="25200"/>
                </a:cubicBezTo>
                <a:cubicBezTo>
                  <a:pt x="1131179" y="4755"/>
                  <a:pt x="1147325" y="-405"/>
                  <a:pt x="1164045" y="25"/>
                </a:cubicBezTo>
                <a:close/>
              </a:path>
            </a:pathLst>
          </a:custGeom>
          <a:solidFill>
            <a:srgbClr val="75AA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FF1583F5-BF97-4C85-95D6-3575496F5D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8928" y="2242457"/>
            <a:ext cx="3731849" cy="2373086"/>
          </a:xfrm>
        </p:spPr>
        <p:txBody>
          <a:bodyPr>
            <a:normAutofit/>
          </a:bodyPr>
          <a:lstStyle/>
          <a:p>
            <a:r>
              <a:rPr lang="fi-FI" sz="3400" b="1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Kun hyökkäys tulee Olli Suomisen tai Perttu Lahtisen puolelta:</a:t>
            </a:r>
            <a:endParaRPr lang="fi-FI" sz="34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27051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82FD8D3-C74C-4B1D-A596-F090EE1A2B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D3D6B5C-B8B4-4071-9480-DEE5EC781C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0990" y="1327050"/>
            <a:ext cx="6079676" cy="4114233"/>
          </a:xfrm>
          <a:custGeom>
            <a:avLst/>
            <a:gdLst>
              <a:gd name="connsiteX0" fmla="*/ 1164045 w 7323233"/>
              <a:gd name="connsiteY0" fmla="*/ 25 h 5835507"/>
              <a:gd name="connsiteX1" fmla="*/ 1213723 w 7323233"/>
              <a:gd name="connsiteY1" fmla="*/ 8385 h 5835507"/>
              <a:gd name="connsiteX2" fmla="*/ 2251656 w 7323233"/>
              <a:gd name="connsiteY2" fmla="*/ 138318 h 5835507"/>
              <a:gd name="connsiteX3" fmla="*/ 3226534 w 7323233"/>
              <a:gd name="connsiteY3" fmla="*/ 205194 h 5835507"/>
              <a:gd name="connsiteX4" fmla="*/ 4404335 w 7323233"/>
              <a:gd name="connsiteY4" fmla="*/ 316784 h 5835507"/>
              <a:gd name="connsiteX5" fmla="*/ 5225968 w 7323233"/>
              <a:gd name="connsiteY5" fmla="*/ 350415 h 5835507"/>
              <a:gd name="connsiteX6" fmla="*/ 5266859 w 7323233"/>
              <a:gd name="connsiteY6" fmla="*/ 348884 h 5835507"/>
              <a:gd name="connsiteX7" fmla="*/ 5685318 w 7323233"/>
              <a:gd name="connsiteY7" fmla="*/ 399712 h 5835507"/>
              <a:gd name="connsiteX8" fmla="*/ 5411315 w 7323233"/>
              <a:gd name="connsiteY8" fmla="*/ 618305 h 5835507"/>
              <a:gd name="connsiteX9" fmla="*/ 5805698 w 7323233"/>
              <a:gd name="connsiteY9" fmla="*/ 721868 h 5835507"/>
              <a:gd name="connsiteX10" fmla="*/ 6188997 w 7323233"/>
              <a:gd name="connsiteY10" fmla="*/ 868233 h 5835507"/>
              <a:gd name="connsiteX11" fmla="*/ 6261225 w 7323233"/>
              <a:gd name="connsiteY11" fmla="*/ 928614 h 5835507"/>
              <a:gd name="connsiteX12" fmla="*/ 6858533 w 7323233"/>
              <a:gd name="connsiteY12" fmla="*/ 1323379 h 5835507"/>
              <a:gd name="connsiteX13" fmla="*/ 6744269 w 7323233"/>
              <a:gd name="connsiteY13" fmla="*/ 1407072 h 5835507"/>
              <a:gd name="connsiteX14" fmla="*/ 6956365 w 7323233"/>
              <a:gd name="connsiteY14" fmla="*/ 1507197 h 5835507"/>
              <a:gd name="connsiteX15" fmla="*/ 7004134 w 7323233"/>
              <a:gd name="connsiteY15" fmla="*/ 1549234 h 5835507"/>
              <a:gd name="connsiteX16" fmla="*/ 6963627 w 7323233"/>
              <a:gd name="connsiteY16" fmla="*/ 1599678 h 5835507"/>
              <a:gd name="connsiteX17" fmla="*/ 6875731 w 7323233"/>
              <a:gd name="connsiteY17" fmla="*/ 1634837 h 5835507"/>
              <a:gd name="connsiteX18" fmla="*/ 6759175 w 7323233"/>
              <a:gd name="connsiteY18" fmla="*/ 1723878 h 5835507"/>
              <a:gd name="connsiteX19" fmla="*/ 6763759 w 7323233"/>
              <a:gd name="connsiteY19" fmla="*/ 1793431 h 5835507"/>
              <a:gd name="connsiteX20" fmla="*/ 6832931 w 7323233"/>
              <a:gd name="connsiteY20" fmla="*/ 1919543 h 5835507"/>
              <a:gd name="connsiteX21" fmla="*/ 6728984 w 7323233"/>
              <a:gd name="connsiteY21" fmla="*/ 2051386 h 5835507"/>
              <a:gd name="connsiteX22" fmla="*/ 6675481 w 7323233"/>
              <a:gd name="connsiteY22" fmla="*/ 2090365 h 5835507"/>
              <a:gd name="connsiteX23" fmla="*/ 6778665 w 7323233"/>
              <a:gd name="connsiteY23" fmla="*/ 2103740 h 5835507"/>
              <a:gd name="connsiteX24" fmla="*/ 6814587 w 7323233"/>
              <a:gd name="connsiteY24" fmla="*/ 2158771 h 5835507"/>
              <a:gd name="connsiteX25" fmla="*/ 6830637 w 7323233"/>
              <a:gd name="connsiteY25" fmla="*/ 2186286 h 5835507"/>
              <a:gd name="connsiteX26" fmla="*/ 6928087 w 7323233"/>
              <a:gd name="connsiteY26" fmla="*/ 2358639 h 5835507"/>
              <a:gd name="connsiteX27" fmla="*/ 6911653 w 7323233"/>
              <a:gd name="connsiteY27" fmla="*/ 2406789 h 5835507"/>
              <a:gd name="connsiteX28" fmla="*/ 6749237 w 7323233"/>
              <a:gd name="connsiteY28" fmla="*/ 2639522 h 5835507"/>
              <a:gd name="connsiteX29" fmla="*/ 6921971 w 7323233"/>
              <a:gd name="connsiteY29" fmla="*/ 2704488 h 5835507"/>
              <a:gd name="connsiteX30" fmla="*/ 6932290 w 7323233"/>
              <a:gd name="connsiteY30" fmla="*/ 2814548 h 5835507"/>
              <a:gd name="connsiteX31" fmla="*/ 7020186 w 7323233"/>
              <a:gd name="connsiteY31" fmla="*/ 2937603 h 5835507"/>
              <a:gd name="connsiteX32" fmla="*/ 7213555 w 7323233"/>
              <a:gd name="connsiteY32" fmla="*/ 3110719 h 5835507"/>
              <a:gd name="connsiteX33" fmla="*/ 7323233 w 7323233"/>
              <a:gd name="connsiteY33" fmla="*/ 3226893 h 5835507"/>
              <a:gd name="connsiteX34" fmla="*/ 7134067 w 7323233"/>
              <a:gd name="connsiteY34" fmla="*/ 3257847 h 5835507"/>
              <a:gd name="connsiteX35" fmla="*/ 7104643 w 7323233"/>
              <a:gd name="connsiteY35" fmla="*/ 3275809 h 5835507"/>
              <a:gd name="connsiteX36" fmla="*/ 7127189 w 7323233"/>
              <a:gd name="connsiteY36" fmla="*/ 3336953 h 5835507"/>
              <a:gd name="connsiteX37" fmla="*/ 7157379 w 7323233"/>
              <a:gd name="connsiteY37" fmla="*/ 3397718 h 5835507"/>
              <a:gd name="connsiteX38" fmla="*/ 7136361 w 7323233"/>
              <a:gd name="connsiteY38" fmla="*/ 3445487 h 5835507"/>
              <a:gd name="connsiteX39" fmla="*/ 6988849 w 7323233"/>
              <a:gd name="connsiteY39" fmla="*/ 3652233 h 5835507"/>
              <a:gd name="connsiteX40" fmla="*/ 6867705 w 7323233"/>
              <a:gd name="connsiteY40" fmla="*/ 3734395 h 5835507"/>
              <a:gd name="connsiteX41" fmla="*/ 6591791 w 7323233"/>
              <a:gd name="connsiteY41" fmla="*/ 4107760 h 5835507"/>
              <a:gd name="connsiteX42" fmla="*/ 6505041 w 7323233"/>
              <a:gd name="connsiteY42" fmla="*/ 4228904 h 5835507"/>
              <a:gd name="connsiteX43" fmla="*/ 6569243 w 7323233"/>
              <a:gd name="connsiteY43" fmla="*/ 4271704 h 5835507"/>
              <a:gd name="connsiteX44" fmla="*/ 6446188 w 7323233"/>
              <a:gd name="connsiteY44" fmla="*/ 4398582 h 5835507"/>
              <a:gd name="connsiteX45" fmla="*/ 6301351 w 7323233"/>
              <a:gd name="connsiteY45" fmla="*/ 4539595 h 5835507"/>
              <a:gd name="connsiteX46" fmla="*/ 6263519 w 7323233"/>
              <a:gd name="connsiteY46" fmla="*/ 4577047 h 5835507"/>
              <a:gd name="connsiteX47" fmla="*/ 3277744 w 7323233"/>
              <a:gd name="connsiteY47" fmla="*/ 5834336 h 5835507"/>
              <a:gd name="connsiteX48" fmla="*/ 2490505 w 7323233"/>
              <a:gd name="connsiteY48" fmla="*/ 5648992 h 5835507"/>
              <a:gd name="connsiteX49" fmla="*/ 2179046 w 7323233"/>
              <a:gd name="connsiteY49" fmla="*/ 5504920 h 5835507"/>
              <a:gd name="connsiteX50" fmla="*/ 1780078 w 7323233"/>
              <a:gd name="connsiteY50" fmla="*/ 5273715 h 5835507"/>
              <a:gd name="connsiteX51" fmla="*/ 1353592 w 7323233"/>
              <a:gd name="connsiteY51" fmla="*/ 5087606 h 5835507"/>
              <a:gd name="connsiteX52" fmla="*/ 1208373 w 7323233"/>
              <a:gd name="connsiteY52" fmla="*/ 4917165 h 5835507"/>
              <a:gd name="connsiteX53" fmla="*/ 1157548 w 7323233"/>
              <a:gd name="connsiteY53" fmla="*/ 4869396 h 5835507"/>
              <a:gd name="connsiteX54" fmla="*/ 1030289 w 7323233"/>
              <a:gd name="connsiteY54" fmla="*/ 4807103 h 5835507"/>
              <a:gd name="connsiteX55" fmla="*/ 808258 w 7323233"/>
              <a:gd name="connsiteY55" fmla="*/ 4672585 h 5835507"/>
              <a:gd name="connsiteX56" fmla="*/ 889658 w 7323233"/>
              <a:gd name="connsiteY56" fmla="*/ 4642013 h 5835507"/>
              <a:gd name="connsiteX57" fmla="*/ 1123917 w 7323233"/>
              <a:gd name="connsiteY57" fmla="*/ 4723412 h 5835507"/>
              <a:gd name="connsiteX58" fmla="*/ 1294360 w 7323233"/>
              <a:gd name="connsiteY58" fmla="*/ 4745194 h 5835507"/>
              <a:gd name="connsiteX59" fmla="*/ 1054367 w 7323233"/>
              <a:gd name="connsiteY59" fmla="*/ 4603034 h 5835507"/>
              <a:gd name="connsiteX60" fmla="*/ 822015 w 7323233"/>
              <a:gd name="connsiteY60" fmla="*/ 4418070 h 5835507"/>
              <a:gd name="connsiteX61" fmla="*/ 1001246 w 7323233"/>
              <a:gd name="connsiteY61" fmla="*/ 4453610 h 5835507"/>
              <a:gd name="connsiteX62" fmla="*/ 1008889 w 7323233"/>
              <a:gd name="connsiteY62" fmla="*/ 4428770 h 5835507"/>
              <a:gd name="connsiteX63" fmla="*/ 853733 w 7323233"/>
              <a:gd name="connsiteY63" fmla="*/ 4208648 h 5835507"/>
              <a:gd name="connsiteX64" fmla="*/ 776921 w 7323233"/>
              <a:gd name="connsiteY64" fmla="*/ 4119989 h 5835507"/>
              <a:gd name="connsiteX65" fmla="*/ 431453 w 7323233"/>
              <a:gd name="connsiteY65" fmla="*/ 3852864 h 5835507"/>
              <a:gd name="connsiteX66" fmla="*/ 759342 w 7323233"/>
              <a:gd name="connsiteY66" fmla="*/ 3972095 h 5835507"/>
              <a:gd name="connsiteX67" fmla="*/ 420753 w 7323233"/>
              <a:gd name="connsiteY67" fmla="*/ 3712230 h 5835507"/>
              <a:gd name="connsiteX68" fmla="*/ 256425 w 7323233"/>
              <a:gd name="connsiteY68" fmla="*/ 3616309 h 5835507"/>
              <a:gd name="connsiteX69" fmla="*/ 214772 w 7323233"/>
              <a:gd name="connsiteY69" fmla="*/ 3559749 h 5835507"/>
              <a:gd name="connsiteX70" fmla="*/ 287762 w 7323233"/>
              <a:gd name="connsiteY70" fmla="*/ 3547521 h 5835507"/>
              <a:gd name="connsiteX71" fmla="*/ 511706 w 7323233"/>
              <a:gd name="connsiteY71" fmla="*/ 3569305 h 5835507"/>
              <a:gd name="connsiteX72" fmla="*/ 235409 w 7323233"/>
              <a:gd name="connsiteY72" fmla="*/ 3394659 h 5835507"/>
              <a:gd name="connsiteX73" fmla="*/ 442537 w 7323233"/>
              <a:gd name="connsiteY73" fmla="*/ 3421409 h 5835507"/>
              <a:gd name="connsiteX74" fmla="*/ 502152 w 7323233"/>
              <a:gd name="connsiteY74" fmla="*/ 3352622 h 5835507"/>
              <a:gd name="connsiteX75" fmla="*/ 598455 w 7323233"/>
              <a:gd name="connsiteY75" fmla="*/ 3241415 h 5835507"/>
              <a:gd name="connsiteX76" fmla="*/ 664949 w 7323233"/>
              <a:gd name="connsiteY76" fmla="*/ 3179506 h 5835507"/>
              <a:gd name="connsiteX77" fmla="*/ 692846 w 7323233"/>
              <a:gd name="connsiteY77" fmla="*/ 2984607 h 5835507"/>
              <a:gd name="connsiteX78" fmla="*/ 635524 w 7323233"/>
              <a:gd name="connsiteY78" fmla="*/ 2771366 h 5835507"/>
              <a:gd name="connsiteX79" fmla="*/ 480368 w 7323233"/>
              <a:gd name="connsiteY79" fmla="*/ 2663598 h 5835507"/>
              <a:gd name="connsiteX80" fmla="*/ 525081 w 7323233"/>
              <a:gd name="connsiteY80" fmla="*/ 2542454 h 5835507"/>
              <a:gd name="connsiteX81" fmla="*/ 855264 w 7323233"/>
              <a:gd name="connsiteY81" fmla="*/ 2615829 h 5835507"/>
              <a:gd name="connsiteX82" fmla="*/ 361137 w 7323233"/>
              <a:gd name="connsiteY82" fmla="*/ 2327301 h 5835507"/>
              <a:gd name="connsiteX83" fmla="*/ 444065 w 7323233"/>
              <a:gd name="connsiteY83" fmla="*/ 2312780 h 5835507"/>
              <a:gd name="connsiteX84" fmla="*/ 440625 w 7323233"/>
              <a:gd name="connsiteY84" fmla="*/ 2290233 h 5835507"/>
              <a:gd name="connsiteX85" fmla="*/ 445975 w 7323233"/>
              <a:gd name="connsiteY85" fmla="*/ 2151509 h 5835507"/>
              <a:gd name="connsiteX86" fmla="*/ 459734 w 7323233"/>
              <a:gd name="connsiteY86" fmla="*/ 2087690 h 5835507"/>
              <a:gd name="connsiteX87" fmla="*/ 437950 w 7323233"/>
              <a:gd name="connsiteY87" fmla="*/ 2014315 h 5835507"/>
              <a:gd name="connsiteX88" fmla="*/ 808640 w 7323233"/>
              <a:gd name="connsiteY88" fmla="*/ 2042977 h 5835507"/>
              <a:gd name="connsiteX89" fmla="*/ 969908 w 7323233"/>
              <a:gd name="connsiteY89" fmla="*/ 2026162 h 5835507"/>
              <a:gd name="connsiteX90" fmla="*/ 1251176 w 7323233"/>
              <a:gd name="connsiteY90" fmla="*/ 2021577 h 5835507"/>
              <a:gd name="connsiteX91" fmla="*/ 1381491 w 7323233"/>
              <a:gd name="connsiteY91" fmla="*/ 2035718 h 5835507"/>
              <a:gd name="connsiteX92" fmla="*/ 1492697 w 7323233"/>
              <a:gd name="connsiteY92" fmla="*/ 2017374 h 5835507"/>
              <a:gd name="connsiteX93" fmla="*/ 1386076 w 7323233"/>
              <a:gd name="connsiteY93" fmla="*/ 1931006 h 5835507"/>
              <a:gd name="connsiteX94" fmla="*/ 1235889 w 7323233"/>
              <a:gd name="connsiteY94" fmla="*/ 1932153 h 5835507"/>
              <a:gd name="connsiteX95" fmla="*/ 1128886 w 7323233"/>
              <a:gd name="connsiteY95" fmla="*/ 1875977 h 5835507"/>
              <a:gd name="connsiteX96" fmla="*/ 1026851 w 7323233"/>
              <a:gd name="connsiteY96" fmla="*/ 1774322 h 5835507"/>
              <a:gd name="connsiteX97" fmla="*/ 666861 w 7323233"/>
              <a:gd name="connsiteY97" fmla="*/ 1612290 h 5835507"/>
              <a:gd name="connsiteX98" fmla="*/ 601130 w 7323233"/>
              <a:gd name="connsiteY98" fmla="*/ 1550762 h 5835507"/>
              <a:gd name="connsiteX99" fmla="*/ 1630272 w 7323233"/>
              <a:gd name="connsiteY99" fmla="*/ 1785787 h 5835507"/>
              <a:gd name="connsiteX100" fmla="*/ 1312320 w 7323233"/>
              <a:gd name="connsiteY100" fmla="*/ 1687191 h 5835507"/>
              <a:gd name="connsiteX101" fmla="*/ 1527473 w 7323233"/>
              <a:gd name="connsiteY101" fmla="*/ 1705153 h 5835507"/>
              <a:gd name="connsiteX102" fmla="*/ 1646706 w 7323233"/>
              <a:gd name="connsiteY102" fmla="*/ 1639040 h 5835507"/>
              <a:gd name="connsiteX103" fmla="*/ 1645178 w 7323233"/>
              <a:gd name="connsiteY103" fmla="*/ 1620315 h 5835507"/>
              <a:gd name="connsiteX104" fmla="*/ 1557663 w 7323233"/>
              <a:gd name="connsiteY104" fmla="*/ 1558787 h 5835507"/>
              <a:gd name="connsiteX105" fmla="*/ 1506454 w 7323233"/>
              <a:gd name="connsiteY105" fmla="*/ 1519044 h 5835507"/>
              <a:gd name="connsiteX106" fmla="*/ 1366204 w 7323233"/>
              <a:gd name="connsiteY106" fmla="*/ 1375735 h 5835507"/>
              <a:gd name="connsiteX107" fmla="*/ 1466329 w 7323233"/>
              <a:gd name="connsiteY107" fmla="*/ 1360450 h 5835507"/>
              <a:gd name="connsiteX108" fmla="*/ 1503397 w 7323233"/>
              <a:gd name="connsiteY108" fmla="*/ 1330641 h 5835507"/>
              <a:gd name="connsiteX109" fmla="*/ 1475501 w 7323233"/>
              <a:gd name="connsiteY109" fmla="*/ 1288604 h 5835507"/>
              <a:gd name="connsiteX110" fmla="*/ 1165573 w 7323233"/>
              <a:gd name="connsiteY110" fmla="*/ 1159435 h 5835507"/>
              <a:gd name="connsiteX111" fmla="*/ 1141498 w 7323233"/>
              <a:gd name="connsiteY111" fmla="*/ 1059311 h 5835507"/>
              <a:gd name="connsiteX112" fmla="*/ 1199585 w 7323233"/>
              <a:gd name="connsiteY112" fmla="*/ 1044407 h 5835507"/>
              <a:gd name="connsiteX113" fmla="*/ 1267226 w 7323233"/>
              <a:gd name="connsiteY113" fmla="*/ 1051286 h 5835507"/>
              <a:gd name="connsiteX114" fmla="*/ 1213342 w 7323233"/>
              <a:gd name="connsiteY114" fmla="*/ 972561 h 5835507"/>
              <a:gd name="connsiteX115" fmla="*/ 993986 w 7323233"/>
              <a:gd name="connsiteY115" fmla="*/ 893073 h 5835507"/>
              <a:gd name="connsiteX116" fmla="*/ 1047486 w 7323233"/>
              <a:gd name="connsiteY116" fmla="*/ 820083 h 5835507"/>
              <a:gd name="connsiteX117" fmla="*/ 0 w 7323233"/>
              <a:gd name="connsiteY117" fmla="*/ 488371 h 5835507"/>
              <a:gd name="connsiteX118" fmla="*/ 188403 w 7323233"/>
              <a:gd name="connsiteY118" fmla="*/ 484933 h 5835507"/>
              <a:gd name="connsiteX119" fmla="*/ 584315 w 7323233"/>
              <a:gd name="connsiteY119" fmla="*/ 534230 h 5835507"/>
              <a:gd name="connsiteX120" fmla="*/ 782271 w 7323233"/>
              <a:gd name="connsiteY120" fmla="*/ 525824 h 5835507"/>
              <a:gd name="connsiteX121" fmla="*/ 967998 w 7323233"/>
              <a:gd name="connsiteY121" fmla="*/ 552574 h 5835507"/>
              <a:gd name="connsiteX122" fmla="*/ 1129651 w 7323233"/>
              <a:gd name="connsiteY122" fmla="*/ 552574 h 5835507"/>
              <a:gd name="connsiteX123" fmla="*/ 978317 w 7323233"/>
              <a:gd name="connsiteY123" fmla="*/ 513593 h 5835507"/>
              <a:gd name="connsiteX124" fmla="*/ 1074620 w 7323233"/>
              <a:gd name="connsiteY124" fmla="*/ 478818 h 5835507"/>
              <a:gd name="connsiteX125" fmla="*/ 1091435 w 7323233"/>
              <a:gd name="connsiteY125" fmla="*/ 436781 h 5835507"/>
              <a:gd name="connsiteX126" fmla="*/ 1135383 w 7323233"/>
              <a:gd name="connsiteY126" fmla="*/ 404296 h 5835507"/>
              <a:gd name="connsiteX127" fmla="*/ 1384166 w 7323233"/>
              <a:gd name="connsiteY127" fmla="*/ 420349 h 5835507"/>
              <a:gd name="connsiteX128" fmla="*/ 1219839 w 7323233"/>
              <a:gd name="connsiteY128" fmla="*/ 286593 h 5835507"/>
              <a:gd name="connsiteX129" fmla="*/ 1114364 w 7323233"/>
              <a:gd name="connsiteY129" fmla="*/ 264428 h 5835507"/>
              <a:gd name="connsiteX130" fmla="*/ 1090289 w 7323233"/>
              <a:gd name="connsiteY130" fmla="*/ 207487 h 5835507"/>
              <a:gd name="connsiteX131" fmla="*/ 1139204 w 7323233"/>
              <a:gd name="connsiteY131" fmla="*/ 195259 h 5835507"/>
              <a:gd name="connsiteX132" fmla="*/ 1382254 w 7323233"/>
              <a:gd name="connsiteY132" fmla="*/ 242265 h 5835507"/>
              <a:gd name="connsiteX133" fmla="*/ 1423145 w 7323233"/>
              <a:gd name="connsiteY133" fmla="*/ 223537 h 5835507"/>
              <a:gd name="connsiteX134" fmla="*/ 965705 w 7323233"/>
              <a:gd name="connsiteY134" fmla="*/ 102013 h 5835507"/>
              <a:gd name="connsiteX135" fmla="*/ 972586 w 7323233"/>
              <a:gd name="connsiteY135" fmla="*/ 69912 h 5835507"/>
              <a:gd name="connsiteX136" fmla="*/ 1375376 w 7323233"/>
              <a:gd name="connsiteY136" fmla="*/ 119593 h 5835507"/>
              <a:gd name="connsiteX137" fmla="*/ 1117804 w 7323233"/>
              <a:gd name="connsiteY137" fmla="*/ 25200 h 5835507"/>
              <a:gd name="connsiteX138" fmla="*/ 1164045 w 7323233"/>
              <a:gd name="connsiteY138" fmla="*/ 25 h 5835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</a:cxnLst>
            <a:rect l="l" t="t" r="r" b="b"/>
            <a:pathLst>
              <a:path w="7323233" h="5835507">
                <a:moveTo>
                  <a:pt x="1164045" y="25"/>
                </a:moveTo>
                <a:cubicBezTo>
                  <a:pt x="1180764" y="455"/>
                  <a:pt x="1198056" y="6474"/>
                  <a:pt x="1213723" y="8385"/>
                </a:cubicBezTo>
                <a:cubicBezTo>
                  <a:pt x="1559575" y="51187"/>
                  <a:pt x="1905425" y="97428"/>
                  <a:pt x="2251656" y="138318"/>
                </a:cubicBezTo>
                <a:cubicBezTo>
                  <a:pt x="2575343" y="176534"/>
                  <a:pt x="2901320" y="185322"/>
                  <a:pt x="3226534" y="205194"/>
                </a:cubicBezTo>
                <a:cubicBezTo>
                  <a:pt x="3620153" y="229271"/>
                  <a:pt x="4013008" y="263284"/>
                  <a:pt x="4404335" y="316784"/>
                </a:cubicBezTo>
                <a:cubicBezTo>
                  <a:pt x="4676048" y="354236"/>
                  <a:pt x="4950435" y="380221"/>
                  <a:pt x="5225968" y="350415"/>
                </a:cubicBezTo>
                <a:cubicBezTo>
                  <a:pt x="5239725" y="348884"/>
                  <a:pt x="5255394" y="343918"/>
                  <a:pt x="5266859" y="348884"/>
                </a:cubicBezTo>
                <a:cubicBezTo>
                  <a:pt x="5400614" y="404680"/>
                  <a:pt x="5546596" y="364553"/>
                  <a:pt x="5685318" y="399712"/>
                </a:cubicBezTo>
                <a:cubicBezTo>
                  <a:pt x="5649777" y="535377"/>
                  <a:pt x="5497299" y="524293"/>
                  <a:pt x="5411315" y="618305"/>
                </a:cubicBezTo>
                <a:cubicBezTo>
                  <a:pt x="5551565" y="655755"/>
                  <a:pt x="5677676" y="693589"/>
                  <a:pt x="5805698" y="721868"/>
                </a:cubicBezTo>
                <a:cubicBezTo>
                  <a:pt x="5941363" y="751677"/>
                  <a:pt x="6056391" y="832311"/>
                  <a:pt x="6188997" y="868233"/>
                </a:cubicBezTo>
                <a:cubicBezTo>
                  <a:pt x="6217279" y="875876"/>
                  <a:pt x="6251291" y="902627"/>
                  <a:pt x="6261225" y="928614"/>
                </a:cubicBezTo>
                <a:cubicBezTo>
                  <a:pt x="6293326" y="1012688"/>
                  <a:pt x="6934199" y="1248479"/>
                  <a:pt x="6858533" y="1323379"/>
                </a:cubicBezTo>
                <a:cubicBezTo>
                  <a:pt x="6827197" y="1354335"/>
                  <a:pt x="6786687" y="1376500"/>
                  <a:pt x="6744269" y="1407072"/>
                </a:cubicBezTo>
                <a:cubicBezTo>
                  <a:pt x="6808090" y="1464778"/>
                  <a:pt x="6879934" y="1490000"/>
                  <a:pt x="6956365" y="1507197"/>
                </a:cubicBezTo>
                <a:cubicBezTo>
                  <a:pt x="6979295" y="1512547"/>
                  <a:pt x="7001843" y="1523247"/>
                  <a:pt x="7004134" y="1549234"/>
                </a:cubicBezTo>
                <a:cubicBezTo>
                  <a:pt x="7006427" y="1576366"/>
                  <a:pt x="6983115" y="1587066"/>
                  <a:pt x="6963627" y="1599678"/>
                </a:cubicBezTo>
                <a:cubicBezTo>
                  <a:pt x="6936493" y="1617256"/>
                  <a:pt x="6910125" y="1632543"/>
                  <a:pt x="6875731" y="1634837"/>
                </a:cubicBezTo>
                <a:cubicBezTo>
                  <a:pt x="6819171" y="1638275"/>
                  <a:pt x="6792040" y="1687191"/>
                  <a:pt x="6759175" y="1723878"/>
                </a:cubicBezTo>
                <a:cubicBezTo>
                  <a:pt x="6740831" y="1744515"/>
                  <a:pt x="6731659" y="1786169"/>
                  <a:pt x="6763759" y="1793431"/>
                </a:cubicBezTo>
                <a:cubicBezTo>
                  <a:pt x="6840955" y="1811009"/>
                  <a:pt x="6834840" y="1861837"/>
                  <a:pt x="6832931" y="1919543"/>
                </a:cubicBezTo>
                <a:cubicBezTo>
                  <a:pt x="6830255" y="1991005"/>
                  <a:pt x="6784777" y="2023871"/>
                  <a:pt x="6728984" y="2051386"/>
                </a:cubicBezTo>
                <a:cubicBezTo>
                  <a:pt x="6709875" y="2060939"/>
                  <a:pt x="6682743" y="2060556"/>
                  <a:pt x="6675481" y="2090365"/>
                </a:cubicBezTo>
                <a:cubicBezTo>
                  <a:pt x="6706819" y="2118645"/>
                  <a:pt x="6745034" y="2095715"/>
                  <a:pt x="6778665" y="2103740"/>
                </a:cubicBezTo>
                <a:cubicBezTo>
                  <a:pt x="6806561" y="2110237"/>
                  <a:pt x="6852802" y="2106799"/>
                  <a:pt x="6814587" y="2158771"/>
                </a:cubicBezTo>
                <a:cubicBezTo>
                  <a:pt x="6803503" y="2173674"/>
                  <a:pt x="6816497" y="2185139"/>
                  <a:pt x="6830637" y="2186286"/>
                </a:cubicBezTo>
                <a:cubicBezTo>
                  <a:pt x="6943755" y="2198133"/>
                  <a:pt x="6891781" y="2303226"/>
                  <a:pt x="6928087" y="2358639"/>
                </a:cubicBezTo>
                <a:cubicBezTo>
                  <a:pt x="6938021" y="2373923"/>
                  <a:pt x="6927321" y="2400292"/>
                  <a:pt x="6911653" y="2406789"/>
                </a:cubicBezTo>
                <a:cubicBezTo>
                  <a:pt x="6811528" y="2449592"/>
                  <a:pt x="6797771" y="2551626"/>
                  <a:pt x="6749237" y="2639522"/>
                </a:cubicBezTo>
                <a:cubicBezTo>
                  <a:pt x="6801975" y="2674298"/>
                  <a:pt x="6865031" y="2681941"/>
                  <a:pt x="6921971" y="2704488"/>
                </a:cubicBezTo>
                <a:cubicBezTo>
                  <a:pt x="6981205" y="2728182"/>
                  <a:pt x="6981205" y="2745760"/>
                  <a:pt x="6932290" y="2814548"/>
                </a:cubicBezTo>
                <a:cubicBezTo>
                  <a:pt x="7059546" y="2829453"/>
                  <a:pt x="7059546" y="2829453"/>
                  <a:pt x="7020186" y="2937603"/>
                </a:cubicBezTo>
                <a:cubicBezTo>
                  <a:pt x="7126808" y="2947538"/>
                  <a:pt x="7197123" y="2998747"/>
                  <a:pt x="7213555" y="3110719"/>
                </a:cubicBezTo>
                <a:cubicBezTo>
                  <a:pt x="7221580" y="3164984"/>
                  <a:pt x="7269733" y="3190588"/>
                  <a:pt x="7323233" y="3226893"/>
                </a:cubicBezTo>
                <a:cubicBezTo>
                  <a:pt x="7256739" y="3262053"/>
                  <a:pt x="7211645" y="3335425"/>
                  <a:pt x="7134067" y="3257847"/>
                </a:cubicBezTo>
                <a:cubicBezTo>
                  <a:pt x="7105789" y="3229569"/>
                  <a:pt x="7108462" y="3265491"/>
                  <a:pt x="7104643" y="3275809"/>
                </a:cubicBezTo>
                <a:cubicBezTo>
                  <a:pt x="7095471" y="3301031"/>
                  <a:pt x="7114577" y="3317846"/>
                  <a:pt x="7127189" y="3336953"/>
                </a:cubicBezTo>
                <a:cubicBezTo>
                  <a:pt x="7139417" y="3356062"/>
                  <a:pt x="7153939" y="3376315"/>
                  <a:pt x="7157379" y="3397718"/>
                </a:cubicBezTo>
                <a:cubicBezTo>
                  <a:pt x="7159671" y="3412621"/>
                  <a:pt x="7148589" y="3434403"/>
                  <a:pt x="7136361" y="3445487"/>
                </a:cubicBezTo>
                <a:cubicBezTo>
                  <a:pt x="7072159" y="3503956"/>
                  <a:pt x="7110374" y="3635418"/>
                  <a:pt x="6988849" y="3652233"/>
                </a:cubicBezTo>
                <a:cubicBezTo>
                  <a:pt x="6934199" y="3659874"/>
                  <a:pt x="6907831" y="3708027"/>
                  <a:pt x="6867705" y="3734395"/>
                </a:cubicBezTo>
                <a:cubicBezTo>
                  <a:pt x="6728219" y="3826495"/>
                  <a:pt x="6634972" y="3944964"/>
                  <a:pt x="6591791" y="4107760"/>
                </a:cubicBezTo>
                <a:cubicBezTo>
                  <a:pt x="6579943" y="4152854"/>
                  <a:pt x="6534466" y="4189160"/>
                  <a:pt x="6505041" y="4228904"/>
                </a:cubicBezTo>
                <a:cubicBezTo>
                  <a:pt x="6519181" y="4257948"/>
                  <a:pt x="6596375" y="4195273"/>
                  <a:pt x="6569243" y="4271704"/>
                </a:cubicBezTo>
                <a:cubicBezTo>
                  <a:pt x="6548606" y="4329029"/>
                  <a:pt x="6495869" y="4364569"/>
                  <a:pt x="6446188" y="4398582"/>
                </a:cubicBezTo>
                <a:cubicBezTo>
                  <a:pt x="6389629" y="4437179"/>
                  <a:pt x="6326957" y="4468132"/>
                  <a:pt x="6301351" y="4539595"/>
                </a:cubicBezTo>
                <a:cubicBezTo>
                  <a:pt x="6296001" y="4554882"/>
                  <a:pt x="6278804" y="4570932"/>
                  <a:pt x="6263519" y="4577047"/>
                </a:cubicBezTo>
                <a:cubicBezTo>
                  <a:pt x="5466343" y="5834719"/>
                  <a:pt x="3503978" y="5843126"/>
                  <a:pt x="3277744" y="5834336"/>
                </a:cubicBezTo>
                <a:cubicBezTo>
                  <a:pt x="3003739" y="5823254"/>
                  <a:pt x="2744636" y="5745676"/>
                  <a:pt x="2490505" y="5648992"/>
                </a:cubicBezTo>
                <a:cubicBezTo>
                  <a:pt x="2383118" y="5608101"/>
                  <a:pt x="2283377" y="5550014"/>
                  <a:pt x="2179046" y="5504920"/>
                </a:cubicBezTo>
                <a:cubicBezTo>
                  <a:pt x="2034975" y="5442627"/>
                  <a:pt x="1923768" y="5323777"/>
                  <a:pt x="1780078" y="5273715"/>
                </a:cubicBezTo>
                <a:cubicBezTo>
                  <a:pt x="1632184" y="5222124"/>
                  <a:pt x="1505691" y="5127731"/>
                  <a:pt x="1353592" y="5087606"/>
                </a:cubicBezTo>
                <a:cubicBezTo>
                  <a:pt x="1273341" y="5066205"/>
                  <a:pt x="1195763" y="5027608"/>
                  <a:pt x="1208373" y="4917165"/>
                </a:cubicBezTo>
                <a:cubicBezTo>
                  <a:pt x="1211813" y="4885828"/>
                  <a:pt x="1190795" y="4860224"/>
                  <a:pt x="1157548" y="4869396"/>
                </a:cubicBezTo>
                <a:cubicBezTo>
                  <a:pt x="1094110" y="4886593"/>
                  <a:pt x="1065448" y="4841115"/>
                  <a:pt x="1030289" y="4807103"/>
                </a:cubicBezTo>
                <a:cubicBezTo>
                  <a:pt x="967617" y="4746725"/>
                  <a:pt x="908001" y="4682522"/>
                  <a:pt x="808258" y="4672585"/>
                </a:cubicBezTo>
                <a:cubicBezTo>
                  <a:pt x="827365" y="4625197"/>
                  <a:pt x="859849" y="4632078"/>
                  <a:pt x="889658" y="4642013"/>
                </a:cubicBezTo>
                <a:cubicBezTo>
                  <a:pt x="967998" y="4668000"/>
                  <a:pt x="1045576" y="4697425"/>
                  <a:pt x="1123917" y="4723412"/>
                </a:cubicBezTo>
                <a:cubicBezTo>
                  <a:pt x="1175126" y="4740228"/>
                  <a:pt x="1225954" y="4763921"/>
                  <a:pt x="1294360" y="4745194"/>
                </a:cubicBezTo>
                <a:cubicBezTo>
                  <a:pt x="1235507" y="4649656"/>
                  <a:pt x="1135383" y="4632459"/>
                  <a:pt x="1054367" y="4603034"/>
                </a:cubicBezTo>
                <a:cubicBezTo>
                  <a:pt x="953095" y="4565966"/>
                  <a:pt x="893480" y="4496029"/>
                  <a:pt x="822015" y="4418070"/>
                </a:cubicBezTo>
                <a:cubicBezTo>
                  <a:pt x="896536" y="4399344"/>
                  <a:pt x="942777" y="4456669"/>
                  <a:pt x="1001246" y="4453610"/>
                </a:cubicBezTo>
                <a:cubicBezTo>
                  <a:pt x="1004304" y="4443675"/>
                  <a:pt x="1009654" y="4429153"/>
                  <a:pt x="1008889" y="4428770"/>
                </a:cubicBezTo>
                <a:cubicBezTo>
                  <a:pt x="913351" y="4385969"/>
                  <a:pt x="868639" y="4305717"/>
                  <a:pt x="853733" y="4208648"/>
                </a:cubicBezTo>
                <a:cubicBezTo>
                  <a:pt x="846092" y="4158588"/>
                  <a:pt x="811315" y="4142920"/>
                  <a:pt x="776921" y="4119989"/>
                </a:cubicBezTo>
                <a:cubicBezTo>
                  <a:pt x="656924" y="4038591"/>
                  <a:pt x="530049" y="3964835"/>
                  <a:pt x="431453" y="3852864"/>
                </a:cubicBezTo>
                <a:cubicBezTo>
                  <a:pt x="545336" y="3867767"/>
                  <a:pt x="636671" y="3940758"/>
                  <a:pt x="759342" y="3972095"/>
                </a:cubicBezTo>
                <a:cubicBezTo>
                  <a:pt x="661893" y="3849042"/>
                  <a:pt x="535781" y="3786751"/>
                  <a:pt x="420753" y="3712230"/>
                </a:cubicBezTo>
                <a:cubicBezTo>
                  <a:pt x="368397" y="3678218"/>
                  <a:pt x="319865" y="3634652"/>
                  <a:pt x="256425" y="3616309"/>
                </a:cubicBezTo>
                <a:cubicBezTo>
                  <a:pt x="233878" y="3609812"/>
                  <a:pt x="196810" y="3596055"/>
                  <a:pt x="214772" y="3559749"/>
                </a:cubicBezTo>
                <a:cubicBezTo>
                  <a:pt x="230057" y="3529561"/>
                  <a:pt x="260247" y="3538731"/>
                  <a:pt x="287762" y="3547521"/>
                </a:cubicBezTo>
                <a:cubicBezTo>
                  <a:pt x="353875" y="3569305"/>
                  <a:pt x="422281" y="3569687"/>
                  <a:pt x="511706" y="3569305"/>
                </a:cubicBezTo>
                <a:cubicBezTo>
                  <a:pt x="436803" y="3469562"/>
                  <a:pt x="299609" y="3499371"/>
                  <a:pt x="235409" y="3394659"/>
                </a:cubicBezTo>
                <a:cubicBezTo>
                  <a:pt x="315659" y="3376315"/>
                  <a:pt x="377569" y="3414149"/>
                  <a:pt x="442537" y="3421409"/>
                </a:cubicBezTo>
                <a:cubicBezTo>
                  <a:pt x="501387" y="3427906"/>
                  <a:pt x="515909" y="3410328"/>
                  <a:pt x="502152" y="3352622"/>
                </a:cubicBezTo>
                <a:cubicBezTo>
                  <a:pt x="480752" y="3262815"/>
                  <a:pt x="512852" y="3216956"/>
                  <a:pt x="598455" y="3241415"/>
                </a:cubicBezTo>
                <a:cubicBezTo>
                  <a:pt x="677943" y="3264344"/>
                  <a:pt x="686349" y="3230715"/>
                  <a:pt x="664949" y="3179506"/>
                </a:cubicBezTo>
                <a:cubicBezTo>
                  <a:pt x="634377" y="3104987"/>
                  <a:pt x="669153" y="3047281"/>
                  <a:pt x="692846" y="2984607"/>
                </a:cubicBezTo>
                <a:cubicBezTo>
                  <a:pt x="729152" y="2889069"/>
                  <a:pt x="713865" y="2842445"/>
                  <a:pt x="635524" y="2771366"/>
                </a:cubicBezTo>
                <a:cubicBezTo>
                  <a:pt x="591577" y="2731620"/>
                  <a:pt x="544190" y="2697991"/>
                  <a:pt x="480368" y="2663598"/>
                </a:cubicBezTo>
                <a:cubicBezTo>
                  <a:pt x="627499" y="2644872"/>
                  <a:pt x="473109" y="2581817"/>
                  <a:pt x="525081" y="2542454"/>
                </a:cubicBezTo>
                <a:cubicBezTo>
                  <a:pt x="629027" y="2526404"/>
                  <a:pt x="713865" y="2651751"/>
                  <a:pt x="855264" y="2615829"/>
                </a:cubicBezTo>
                <a:cubicBezTo>
                  <a:pt x="680618" y="2507295"/>
                  <a:pt x="487630" y="2471755"/>
                  <a:pt x="361137" y="2327301"/>
                </a:cubicBezTo>
                <a:cubicBezTo>
                  <a:pt x="390181" y="2294436"/>
                  <a:pt x="419224" y="2325008"/>
                  <a:pt x="444065" y="2312780"/>
                </a:cubicBezTo>
                <a:cubicBezTo>
                  <a:pt x="443300" y="2305136"/>
                  <a:pt x="445212" y="2293671"/>
                  <a:pt x="440625" y="2290233"/>
                </a:cubicBezTo>
                <a:cubicBezTo>
                  <a:pt x="346234" y="2211508"/>
                  <a:pt x="344703" y="2209598"/>
                  <a:pt x="445975" y="2151509"/>
                </a:cubicBezTo>
                <a:cubicBezTo>
                  <a:pt x="481515" y="2131255"/>
                  <a:pt x="478459" y="2113293"/>
                  <a:pt x="459734" y="2087690"/>
                </a:cubicBezTo>
                <a:cubicBezTo>
                  <a:pt x="446356" y="2069728"/>
                  <a:pt x="430306" y="2053677"/>
                  <a:pt x="437950" y="2014315"/>
                </a:cubicBezTo>
                <a:cubicBezTo>
                  <a:pt x="493362" y="2064761"/>
                  <a:pt x="761252" y="2048327"/>
                  <a:pt x="808640" y="2042977"/>
                </a:cubicBezTo>
                <a:cubicBezTo>
                  <a:pt x="861758" y="2037246"/>
                  <a:pt x="914114" y="2012787"/>
                  <a:pt x="969908" y="2026162"/>
                </a:cubicBezTo>
                <a:cubicBezTo>
                  <a:pt x="1014621" y="2036864"/>
                  <a:pt x="1221748" y="2140427"/>
                  <a:pt x="1251176" y="2021577"/>
                </a:cubicBezTo>
                <a:cubicBezTo>
                  <a:pt x="1252704" y="2015846"/>
                  <a:pt x="1336395" y="2029221"/>
                  <a:pt x="1381491" y="2035718"/>
                </a:cubicBezTo>
                <a:cubicBezTo>
                  <a:pt x="1421235" y="2041068"/>
                  <a:pt x="1465947" y="2064761"/>
                  <a:pt x="1492697" y="2017374"/>
                </a:cubicBezTo>
                <a:cubicBezTo>
                  <a:pt x="1508366" y="1989477"/>
                  <a:pt x="1443782" y="1935593"/>
                  <a:pt x="1386076" y="1931006"/>
                </a:cubicBezTo>
                <a:cubicBezTo>
                  <a:pt x="1336013" y="1926802"/>
                  <a:pt x="1283658" y="1920687"/>
                  <a:pt x="1235889" y="1932153"/>
                </a:cubicBezTo>
                <a:cubicBezTo>
                  <a:pt x="1177038" y="1945911"/>
                  <a:pt x="1145320" y="1923746"/>
                  <a:pt x="1128886" y="1875977"/>
                </a:cubicBezTo>
                <a:cubicBezTo>
                  <a:pt x="1110542" y="1823240"/>
                  <a:pt x="1075383" y="1798781"/>
                  <a:pt x="1026851" y="1774322"/>
                </a:cubicBezTo>
                <a:cubicBezTo>
                  <a:pt x="909146" y="1715090"/>
                  <a:pt x="796030" y="1646684"/>
                  <a:pt x="666861" y="1612290"/>
                </a:cubicBezTo>
                <a:cubicBezTo>
                  <a:pt x="641255" y="1605409"/>
                  <a:pt x="612977" y="1596238"/>
                  <a:pt x="601130" y="1550762"/>
                </a:cubicBezTo>
                <a:cubicBezTo>
                  <a:pt x="950802" y="1618785"/>
                  <a:pt x="1269520" y="1796106"/>
                  <a:pt x="1630272" y="1785787"/>
                </a:cubicBezTo>
                <a:cubicBezTo>
                  <a:pt x="1531678" y="1729610"/>
                  <a:pt x="1417413" y="1726553"/>
                  <a:pt x="1312320" y="1687191"/>
                </a:cubicBezTo>
                <a:cubicBezTo>
                  <a:pt x="1386841" y="1657765"/>
                  <a:pt x="1456775" y="1688337"/>
                  <a:pt x="1527473" y="1705153"/>
                </a:cubicBezTo>
                <a:cubicBezTo>
                  <a:pt x="1586707" y="1718909"/>
                  <a:pt x="1640210" y="1721203"/>
                  <a:pt x="1646706" y="1639040"/>
                </a:cubicBezTo>
                <a:cubicBezTo>
                  <a:pt x="1644413" y="1633690"/>
                  <a:pt x="1644794" y="1626812"/>
                  <a:pt x="1645178" y="1620315"/>
                </a:cubicBezTo>
                <a:cubicBezTo>
                  <a:pt x="1625304" y="1586303"/>
                  <a:pt x="1594350" y="1568725"/>
                  <a:pt x="1557663" y="1558787"/>
                </a:cubicBezTo>
                <a:cubicBezTo>
                  <a:pt x="1535498" y="1552672"/>
                  <a:pt x="1506073" y="1543500"/>
                  <a:pt x="1506454" y="1519044"/>
                </a:cubicBezTo>
                <a:cubicBezTo>
                  <a:pt x="1507601" y="1428472"/>
                  <a:pt x="1436904" y="1402104"/>
                  <a:pt x="1366204" y="1375735"/>
                </a:cubicBezTo>
                <a:cubicBezTo>
                  <a:pt x="1405566" y="1330641"/>
                  <a:pt x="1436520" y="1363888"/>
                  <a:pt x="1466329" y="1360450"/>
                </a:cubicBezTo>
                <a:cubicBezTo>
                  <a:pt x="1485819" y="1358157"/>
                  <a:pt x="1503397" y="1353953"/>
                  <a:pt x="1503397" y="1330641"/>
                </a:cubicBezTo>
                <a:cubicBezTo>
                  <a:pt x="1503779" y="1311151"/>
                  <a:pt x="1494607" y="1288985"/>
                  <a:pt x="1475501" y="1288604"/>
                </a:cubicBezTo>
                <a:cubicBezTo>
                  <a:pt x="1355885" y="1285163"/>
                  <a:pt x="1289773" y="1159817"/>
                  <a:pt x="1165573" y="1159435"/>
                </a:cubicBezTo>
                <a:cubicBezTo>
                  <a:pt x="1091435" y="1159435"/>
                  <a:pt x="1204170" y="1088738"/>
                  <a:pt x="1141498" y="1059311"/>
                </a:cubicBezTo>
                <a:cubicBezTo>
                  <a:pt x="1127739" y="1052814"/>
                  <a:pt x="1177420" y="1042879"/>
                  <a:pt x="1199585" y="1044407"/>
                </a:cubicBezTo>
                <a:cubicBezTo>
                  <a:pt x="1221367" y="1045935"/>
                  <a:pt x="1240857" y="1064661"/>
                  <a:pt x="1267226" y="1051286"/>
                </a:cubicBezTo>
                <a:cubicBezTo>
                  <a:pt x="1281748" y="1003517"/>
                  <a:pt x="1244298" y="985938"/>
                  <a:pt x="1213342" y="972561"/>
                </a:cubicBezTo>
                <a:cubicBezTo>
                  <a:pt x="1141879" y="941607"/>
                  <a:pt x="1072327" y="904157"/>
                  <a:pt x="993986" y="893073"/>
                </a:cubicBezTo>
                <a:cubicBezTo>
                  <a:pt x="966089" y="889252"/>
                  <a:pt x="1034111" y="838042"/>
                  <a:pt x="1047486" y="820083"/>
                </a:cubicBezTo>
                <a:cubicBezTo>
                  <a:pt x="732209" y="631299"/>
                  <a:pt x="353112" y="640852"/>
                  <a:pt x="0" y="488371"/>
                </a:cubicBezTo>
                <a:cubicBezTo>
                  <a:pt x="77960" y="458564"/>
                  <a:pt x="135284" y="480346"/>
                  <a:pt x="188403" y="484933"/>
                </a:cubicBezTo>
                <a:cubicBezTo>
                  <a:pt x="321009" y="496396"/>
                  <a:pt x="452090" y="520090"/>
                  <a:pt x="584315" y="534230"/>
                </a:cubicBezTo>
                <a:cubicBezTo>
                  <a:pt x="649281" y="541108"/>
                  <a:pt x="709662" y="567096"/>
                  <a:pt x="782271" y="525824"/>
                </a:cubicBezTo>
                <a:cubicBezTo>
                  <a:pt x="830805" y="498308"/>
                  <a:pt x="908383" y="528115"/>
                  <a:pt x="967998" y="552574"/>
                </a:cubicBezTo>
                <a:cubicBezTo>
                  <a:pt x="1017296" y="572827"/>
                  <a:pt x="1064301" y="578177"/>
                  <a:pt x="1129651" y="552574"/>
                </a:cubicBezTo>
                <a:cubicBezTo>
                  <a:pt x="1070417" y="536905"/>
                  <a:pt x="1024939" y="523149"/>
                  <a:pt x="978317" y="513593"/>
                </a:cubicBezTo>
                <a:cubicBezTo>
                  <a:pt x="941248" y="505952"/>
                  <a:pt x="1029526" y="474996"/>
                  <a:pt x="1074620" y="478818"/>
                </a:cubicBezTo>
                <a:cubicBezTo>
                  <a:pt x="1137676" y="484168"/>
                  <a:pt x="1102136" y="464296"/>
                  <a:pt x="1091435" y="436781"/>
                </a:cubicBezTo>
                <a:cubicBezTo>
                  <a:pt x="1079970" y="407355"/>
                  <a:pt x="1113982" y="398184"/>
                  <a:pt x="1135383" y="404296"/>
                </a:cubicBezTo>
                <a:cubicBezTo>
                  <a:pt x="1217545" y="428374"/>
                  <a:pt x="1299326" y="385955"/>
                  <a:pt x="1384166" y="420349"/>
                </a:cubicBezTo>
                <a:cubicBezTo>
                  <a:pt x="1362764" y="335509"/>
                  <a:pt x="1316523" y="298440"/>
                  <a:pt x="1219839" y="286593"/>
                </a:cubicBezTo>
                <a:cubicBezTo>
                  <a:pt x="1183533" y="282009"/>
                  <a:pt x="1145701" y="288887"/>
                  <a:pt x="1114364" y="264428"/>
                </a:cubicBezTo>
                <a:cubicBezTo>
                  <a:pt x="1096402" y="250290"/>
                  <a:pt x="1076148" y="233474"/>
                  <a:pt x="1090289" y="207487"/>
                </a:cubicBezTo>
                <a:cubicBezTo>
                  <a:pt x="1100223" y="189144"/>
                  <a:pt x="1121626" y="189144"/>
                  <a:pt x="1139204" y="195259"/>
                </a:cubicBezTo>
                <a:cubicBezTo>
                  <a:pt x="1217929" y="222393"/>
                  <a:pt x="1300091" y="232328"/>
                  <a:pt x="1382254" y="242265"/>
                </a:cubicBezTo>
                <a:cubicBezTo>
                  <a:pt x="1394866" y="243793"/>
                  <a:pt x="1409004" y="248762"/>
                  <a:pt x="1423145" y="223537"/>
                </a:cubicBezTo>
                <a:cubicBezTo>
                  <a:pt x="1269520" y="182647"/>
                  <a:pt x="1123536" y="124559"/>
                  <a:pt x="965705" y="102013"/>
                </a:cubicBezTo>
                <a:cubicBezTo>
                  <a:pt x="967998" y="91312"/>
                  <a:pt x="970292" y="80612"/>
                  <a:pt x="972586" y="69912"/>
                </a:cubicBezTo>
                <a:cubicBezTo>
                  <a:pt x="1096020" y="85197"/>
                  <a:pt x="1219457" y="100484"/>
                  <a:pt x="1375376" y="119593"/>
                </a:cubicBezTo>
                <a:cubicBezTo>
                  <a:pt x="1279454" y="58828"/>
                  <a:pt x="1188885" y="79084"/>
                  <a:pt x="1117804" y="25200"/>
                </a:cubicBezTo>
                <a:cubicBezTo>
                  <a:pt x="1131179" y="4755"/>
                  <a:pt x="1147325" y="-405"/>
                  <a:pt x="1164045" y="25"/>
                </a:cubicBezTo>
                <a:close/>
              </a:path>
            </a:pathLst>
          </a:custGeom>
          <a:solidFill>
            <a:srgbClr val="75AA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FF1583F5-BF97-4C85-95D6-3575496F5D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8928" y="2242457"/>
            <a:ext cx="3731849" cy="2373086"/>
          </a:xfrm>
        </p:spPr>
        <p:txBody>
          <a:bodyPr>
            <a:normAutofit/>
          </a:bodyPr>
          <a:lstStyle/>
          <a:p>
            <a:r>
              <a:rPr lang="fi-FI" sz="3400" b="1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Kun hyökkäys tulee Olli Suomisen tai Perttu Lahtisen puolelta:</a:t>
            </a:r>
            <a:endParaRPr lang="fi-FI" sz="3400">
              <a:solidFill>
                <a:srgbClr val="FFFFFF"/>
              </a:solidFill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955F24A-319E-4DD4-9E75-FFD508B277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51322" y="-156699"/>
            <a:ext cx="4737990" cy="5431376"/>
          </a:xfrm>
        </p:spPr>
        <p:txBody>
          <a:bodyPr anchor="ctr">
            <a:normAutofit/>
          </a:bodyPr>
          <a:lstStyle/>
          <a:p>
            <a:pPr>
              <a:spcAft>
                <a:spcPts val="800"/>
              </a:spcAft>
            </a:pPr>
            <a:r>
              <a:rPr lang="fi-FI" sz="4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Niin ei muuten tule!</a:t>
            </a:r>
          </a:p>
          <a:p>
            <a:endParaRPr lang="fi-FI" sz="2000" dirty="0"/>
          </a:p>
        </p:txBody>
      </p:sp>
    </p:spTree>
    <p:extLst>
      <p:ext uri="{BB962C8B-B14F-4D97-AF65-F5344CB8AC3E}">
        <p14:creationId xmlns:p14="http://schemas.microsoft.com/office/powerpoint/2010/main" val="10636950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82FD8D3-C74C-4B1D-A596-F090EE1A2B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D3D6B5C-B8B4-4071-9480-DEE5EC781C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0990" y="1327050"/>
            <a:ext cx="6079676" cy="4114233"/>
          </a:xfrm>
          <a:custGeom>
            <a:avLst/>
            <a:gdLst>
              <a:gd name="connsiteX0" fmla="*/ 1164045 w 7323233"/>
              <a:gd name="connsiteY0" fmla="*/ 25 h 5835507"/>
              <a:gd name="connsiteX1" fmla="*/ 1213723 w 7323233"/>
              <a:gd name="connsiteY1" fmla="*/ 8385 h 5835507"/>
              <a:gd name="connsiteX2" fmla="*/ 2251656 w 7323233"/>
              <a:gd name="connsiteY2" fmla="*/ 138318 h 5835507"/>
              <a:gd name="connsiteX3" fmla="*/ 3226534 w 7323233"/>
              <a:gd name="connsiteY3" fmla="*/ 205194 h 5835507"/>
              <a:gd name="connsiteX4" fmla="*/ 4404335 w 7323233"/>
              <a:gd name="connsiteY4" fmla="*/ 316784 h 5835507"/>
              <a:gd name="connsiteX5" fmla="*/ 5225968 w 7323233"/>
              <a:gd name="connsiteY5" fmla="*/ 350415 h 5835507"/>
              <a:gd name="connsiteX6" fmla="*/ 5266859 w 7323233"/>
              <a:gd name="connsiteY6" fmla="*/ 348884 h 5835507"/>
              <a:gd name="connsiteX7" fmla="*/ 5685318 w 7323233"/>
              <a:gd name="connsiteY7" fmla="*/ 399712 h 5835507"/>
              <a:gd name="connsiteX8" fmla="*/ 5411315 w 7323233"/>
              <a:gd name="connsiteY8" fmla="*/ 618305 h 5835507"/>
              <a:gd name="connsiteX9" fmla="*/ 5805698 w 7323233"/>
              <a:gd name="connsiteY9" fmla="*/ 721868 h 5835507"/>
              <a:gd name="connsiteX10" fmla="*/ 6188997 w 7323233"/>
              <a:gd name="connsiteY10" fmla="*/ 868233 h 5835507"/>
              <a:gd name="connsiteX11" fmla="*/ 6261225 w 7323233"/>
              <a:gd name="connsiteY11" fmla="*/ 928614 h 5835507"/>
              <a:gd name="connsiteX12" fmla="*/ 6858533 w 7323233"/>
              <a:gd name="connsiteY12" fmla="*/ 1323379 h 5835507"/>
              <a:gd name="connsiteX13" fmla="*/ 6744269 w 7323233"/>
              <a:gd name="connsiteY13" fmla="*/ 1407072 h 5835507"/>
              <a:gd name="connsiteX14" fmla="*/ 6956365 w 7323233"/>
              <a:gd name="connsiteY14" fmla="*/ 1507197 h 5835507"/>
              <a:gd name="connsiteX15" fmla="*/ 7004134 w 7323233"/>
              <a:gd name="connsiteY15" fmla="*/ 1549234 h 5835507"/>
              <a:gd name="connsiteX16" fmla="*/ 6963627 w 7323233"/>
              <a:gd name="connsiteY16" fmla="*/ 1599678 h 5835507"/>
              <a:gd name="connsiteX17" fmla="*/ 6875731 w 7323233"/>
              <a:gd name="connsiteY17" fmla="*/ 1634837 h 5835507"/>
              <a:gd name="connsiteX18" fmla="*/ 6759175 w 7323233"/>
              <a:gd name="connsiteY18" fmla="*/ 1723878 h 5835507"/>
              <a:gd name="connsiteX19" fmla="*/ 6763759 w 7323233"/>
              <a:gd name="connsiteY19" fmla="*/ 1793431 h 5835507"/>
              <a:gd name="connsiteX20" fmla="*/ 6832931 w 7323233"/>
              <a:gd name="connsiteY20" fmla="*/ 1919543 h 5835507"/>
              <a:gd name="connsiteX21" fmla="*/ 6728984 w 7323233"/>
              <a:gd name="connsiteY21" fmla="*/ 2051386 h 5835507"/>
              <a:gd name="connsiteX22" fmla="*/ 6675481 w 7323233"/>
              <a:gd name="connsiteY22" fmla="*/ 2090365 h 5835507"/>
              <a:gd name="connsiteX23" fmla="*/ 6778665 w 7323233"/>
              <a:gd name="connsiteY23" fmla="*/ 2103740 h 5835507"/>
              <a:gd name="connsiteX24" fmla="*/ 6814587 w 7323233"/>
              <a:gd name="connsiteY24" fmla="*/ 2158771 h 5835507"/>
              <a:gd name="connsiteX25" fmla="*/ 6830637 w 7323233"/>
              <a:gd name="connsiteY25" fmla="*/ 2186286 h 5835507"/>
              <a:gd name="connsiteX26" fmla="*/ 6928087 w 7323233"/>
              <a:gd name="connsiteY26" fmla="*/ 2358639 h 5835507"/>
              <a:gd name="connsiteX27" fmla="*/ 6911653 w 7323233"/>
              <a:gd name="connsiteY27" fmla="*/ 2406789 h 5835507"/>
              <a:gd name="connsiteX28" fmla="*/ 6749237 w 7323233"/>
              <a:gd name="connsiteY28" fmla="*/ 2639522 h 5835507"/>
              <a:gd name="connsiteX29" fmla="*/ 6921971 w 7323233"/>
              <a:gd name="connsiteY29" fmla="*/ 2704488 h 5835507"/>
              <a:gd name="connsiteX30" fmla="*/ 6932290 w 7323233"/>
              <a:gd name="connsiteY30" fmla="*/ 2814548 h 5835507"/>
              <a:gd name="connsiteX31" fmla="*/ 7020186 w 7323233"/>
              <a:gd name="connsiteY31" fmla="*/ 2937603 h 5835507"/>
              <a:gd name="connsiteX32" fmla="*/ 7213555 w 7323233"/>
              <a:gd name="connsiteY32" fmla="*/ 3110719 h 5835507"/>
              <a:gd name="connsiteX33" fmla="*/ 7323233 w 7323233"/>
              <a:gd name="connsiteY33" fmla="*/ 3226893 h 5835507"/>
              <a:gd name="connsiteX34" fmla="*/ 7134067 w 7323233"/>
              <a:gd name="connsiteY34" fmla="*/ 3257847 h 5835507"/>
              <a:gd name="connsiteX35" fmla="*/ 7104643 w 7323233"/>
              <a:gd name="connsiteY35" fmla="*/ 3275809 h 5835507"/>
              <a:gd name="connsiteX36" fmla="*/ 7127189 w 7323233"/>
              <a:gd name="connsiteY36" fmla="*/ 3336953 h 5835507"/>
              <a:gd name="connsiteX37" fmla="*/ 7157379 w 7323233"/>
              <a:gd name="connsiteY37" fmla="*/ 3397718 h 5835507"/>
              <a:gd name="connsiteX38" fmla="*/ 7136361 w 7323233"/>
              <a:gd name="connsiteY38" fmla="*/ 3445487 h 5835507"/>
              <a:gd name="connsiteX39" fmla="*/ 6988849 w 7323233"/>
              <a:gd name="connsiteY39" fmla="*/ 3652233 h 5835507"/>
              <a:gd name="connsiteX40" fmla="*/ 6867705 w 7323233"/>
              <a:gd name="connsiteY40" fmla="*/ 3734395 h 5835507"/>
              <a:gd name="connsiteX41" fmla="*/ 6591791 w 7323233"/>
              <a:gd name="connsiteY41" fmla="*/ 4107760 h 5835507"/>
              <a:gd name="connsiteX42" fmla="*/ 6505041 w 7323233"/>
              <a:gd name="connsiteY42" fmla="*/ 4228904 h 5835507"/>
              <a:gd name="connsiteX43" fmla="*/ 6569243 w 7323233"/>
              <a:gd name="connsiteY43" fmla="*/ 4271704 h 5835507"/>
              <a:gd name="connsiteX44" fmla="*/ 6446188 w 7323233"/>
              <a:gd name="connsiteY44" fmla="*/ 4398582 h 5835507"/>
              <a:gd name="connsiteX45" fmla="*/ 6301351 w 7323233"/>
              <a:gd name="connsiteY45" fmla="*/ 4539595 h 5835507"/>
              <a:gd name="connsiteX46" fmla="*/ 6263519 w 7323233"/>
              <a:gd name="connsiteY46" fmla="*/ 4577047 h 5835507"/>
              <a:gd name="connsiteX47" fmla="*/ 3277744 w 7323233"/>
              <a:gd name="connsiteY47" fmla="*/ 5834336 h 5835507"/>
              <a:gd name="connsiteX48" fmla="*/ 2490505 w 7323233"/>
              <a:gd name="connsiteY48" fmla="*/ 5648992 h 5835507"/>
              <a:gd name="connsiteX49" fmla="*/ 2179046 w 7323233"/>
              <a:gd name="connsiteY49" fmla="*/ 5504920 h 5835507"/>
              <a:gd name="connsiteX50" fmla="*/ 1780078 w 7323233"/>
              <a:gd name="connsiteY50" fmla="*/ 5273715 h 5835507"/>
              <a:gd name="connsiteX51" fmla="*/ 1353592 w 7323233"/>
              <a:gd name="connsiteY51" fmla="*/ 5087606 h 5835507"/>
              <a:gd name="connsiteX52" fmla="*/ 1208373 w 7323233"/>
              <a:gd name="connsiteY52" fmla="*/ 4917165 h 5835507"/>
              <a:gd name="connsiteX53" fmla="*/ 1157548 w 7323233"/>
              <a:gd name="connsiteY53" fmla="*/ 4869396 h 5835507"/>
              <a:gd name="connsiteX54" fmla="*/ 1030289 w 7323233"/>
              <a:gd name="connsiteY54" fmla="*/ 4807103 h 5835507"/>
              <a:gd name="connsiteX55" fmla="*/ 808258 w 7323233"/>
              <a:gd name="connsiteY55" fmla="*/ 4672585 h 5835507"/>
              <a:gd name="connsiteX56" fmla="*/ 889658 w 7323233"/>
              <a:gd name="connsiteY56" fmla="*/ 4642013 h 5835507"/>
              <a:gd name="connsiteX57" fmla="*/ 1123917 w 7323233"/>
              <a:gd name="connsiteY57" fmla="*/ 4723412 h 5835507"/>
              <a:gd name="connsiteX58" fmla="*/ 1294360 w 7323233"/>
              <a:gd name="connsiteY58" fmla="*/ 4745194 h 5835507"/>
              <a:gd name="connsiteX59" fmla="*/ 1054367 w 7323233"/>
              <a:gd name="connsiteY59" fmla="*/ 4603034 h 5835507"/>
              <a:gd name="connsiteX60" fmla="*/ 822015 w 7323233"/>
              <a:gd name="connsiteY60" fmla="*/ 4418070 h 5835507"/>
              <a:gd name="connsiteX61" fmla="*/ 1001246 w 7323233"/>
              <a:gd name="connsiteY61" fmla="*/ 4453610 h 5835507"/>
              <a:gd name="connsiteX62" fmla="*/ 1008889 w 7323233"/>
              <a:gd name="connsiteY62" fmla="*/ 4428770 h 5835507"/>
              <a:gd name="connsiteX63" fmla="*/ 853733 w 7323233"/>
              <a:gd name="connsiteY63" fmla="*/ 4208648 h 5835507"/>
              <a:gd name="connsiteX64" fmla="*/ 776921 w 7323233"/>
              <a:gd name="connsiteY64" fmla="*/ 4119989 h 5835507"/>
              <a:gd name="connsiteX65" fmla="*/ 431453 w 7323233"/>
              <a:gd name="connsiteY65" fmla="*/ 3852864 h 5835507"/>
              <a:gd name="connsiteX66" fmla="*/ 759342 w 7323233"/>
              <a:gd name="connsiteY66" fmla="*/ 3972095 h 5835507"/>
              <a:gd name="connsiteX67" fmla="*/ 420753 w 7323233"/>
              <a:gd name="connsiteY67" fmla="*/ 3712230 h 5835507"/>
              <a:gd name="connsiteX68" fmla="*/ 256425 w 7323233"/>
              <a:gd name="connsiteY68" fmla="*/ 3616309 h 5835507"/>
              <a:gd name="connsiteX69" fmla="*/ 214772 w 7323233"/>
              <a:gd name="connsiteY69" fmla="*/ 3559749 h 5835507"/>
              <a:gd name="connsiteX70" fmla="*/ 287762 w 7323233"/>
              <a:gd name="connsiteY70" fmla="*/ 3547521 h 5835507"/>
              <a:gd name="connsiteX71" fmla="*/ 511706 w 7323233"/>
              <a:gd name="connsiteY71" fmla="*/ 3569305 h 5835507"/>
              <a:gd name="connsiteX72" fmla="*/ 235409 w 7323233"/>
              <a:gd name="connsiteY72" fmla="*/ 3394659 h 5835507"/>
              <a:gd name="connsiteX73" fmla="*/ 442537 w 7323233"/>
              <a:gd name="connsiteY73" fmla="*/ 3421409 h 5835507"/>
              <a:gd name="connsiteX74" fmla="*/ 502152 w 7323233"/>
              <a:gd name="connsiteY74" fmla="*/ 3352622 h 5835507"/>
              <a:gd name="connsiteX75" fmla="*/ 598455 w 7323233"/>
              <a:gd name="connsiteY75" fmla="*/ 3241415 h 5835507"/>
              <a:gd name="connsiteX76" fmla="*/ 664949 w 7323233"/>
              <a:gd name="connsiteY76" fmla="*/ 3179506 h 5835507"/>
              <a:gd name="connsiteX77" fmla="*/ 692846 w 7323233"/>
              <a:gd name="connsiteY77" fmla="*/ 2984607 h 5835507"/>
              <a:gd name="connsiteX78" fmla="*/ 635524 w 7323233"/>
              <a:gd name="connsiteY78" fmla="*/ 2771366 h 5835507"/>
              <a:gd name="connsiteX79" fmla="*/ 480368 w 7323233"/>
              <a:gd name="connsiteY79" fmla="*/ 2663598 h 5835507"/>
              <a:gd name="connsiteX80" fmla="*/ 525081 w 7323233"/>
              <a:gd name="connsiteY80" fmla="*/ 2542454 h 5835507"/>
              <a:gd name="connsiteX81" fmla="*/ 855264 w 7323233"/>
              <a:gd name="connsiteY81" fmla="*/ 2615829 h 5835507"/>
              <a:gd name="connsiteX82" fmla="*/ 361137 w 7323233"/>
              <a:gd name="connsiteY82" fmla="*/ 2327301 h 5835507"/>
              <a:gd name="connsiteX83" fmla="*/ 444065 w 7323233"/>
              <a:gd name="connsiteY83" fmla="*/ 2312780 h 5835507"/>
              <a:gd name="connsiteX84" fmla="*/ 440625 w 7323233"/>
              <a:gd name="connsiteY84" fmla="*/ 2290233 h 5835507"/>
              <a:gd name="connsiteX85" fmla="*/ 445975 w 7323233"/>
              <a:gd name="connsiteY85" fmla="*/ 2151509 h 5835507"/>
              <a:gd name="connsiteX86" fmla="*/ 459734 w 7323233"/>
              <a:gd name="connsiteY86" fmla="*/ 2087690 h 5835507"/>
              <a:gd name="connsiteX87" fmla="*/ 437950 w 7323233"/>
              <a:gd name="connsiteY87" fmla="*/ 2014315 h 5835507"/>
              <a:gd name="connsiteX88" fmla="*/ 808640 w 7323233"/>
              <a:gd name="connsiteY88" fmla="*/ 2042977 h 5835507"/>
              <a:gd name="connsiteX89" fmla="*/ 969908 w 7323233"/>
              <a:gd name="connsiteY89" fmla="*/ 2026162 h 5835507"/>
              <a:gd name="connsiteX90" fmla="*/ 1251176 w 7323233"/>
              <a:gd name="connsiteY90" fmla="*/ 2021577 h 5835507"/>
              <a:gd name="connsiteX91" fmla="*/ 1381491 w 7323233"/>
              <a:gd name="connsiteY91" fmla="*/ 2035718 h 5835507"/>
              <a:gd name="connsiteX92" fmla="*/ 1492697 w 7323233"/>
              <a:gd name="connsiteY92" fmla="*/ 2017374 h 5835507"/>
              <a:gd name="connsiteX93" fmla="*/ 1386076 w 7323233"/>
              <a:gd name="connsiteY93" fmla="*/ 1931006 h 5835507"/>
              <a:gd name="connsiteX94" fmla="*/ 1235889 w 7323233"/>
              <a:gd name="connsiteY94" fmla="*/ 1932153 h 5835507"/>
              <a:gd name="connsiteX95" fmla="*/ 1128886 w 7323233"/>
              <a:gd name="connsiteY95" fmla="*/ 1875977 h 5835507"/>
              <a:gd name="connsiteX96" fmla="*/ 1026851 w 7323233"/>
              <a:gd name="connsiteY96" fmla="*/ 1774322 h 5835507"/>
              <a:gd name="connsiteX97" fmla="*/ 666861 w 7323233"/>
              <a:gd name="connsiteY97" fmla="*/ 1612290 h 5835507"/>
              <a:gd name="connsiteX98" fmla="*/ 601130 w 7323233"/>
              <a:gd name="connsiteY98" fmla="*/ 1550762 h 5835507"/>
              <a:gd name="connsiteX99" fmla="*/ 1630272 w 7323233"/>
              <a:gd name="connsiteY99" fmla="*/ 1785787 h 5835507"/>
              <a:gd name="connsiteX100" fmla="*/ 1312320 w 7323233"/>
              <a:gd name="connsiteY100" fmla="*/ 1687191 h 5835507"/>
              <a:gd name="connsiteX101" fmla="*/ 1527473 w 7323233"/>
              <a:gd name="connsiteY101" fmla="*/ 1705153 h 5835507"/>
              <a:gd name="connsiteX102" fmla="*/ 1646706 w 7323233"/>
              <a:gd name="connsiteY102" fmla="*/ 1639040 h 5835507"/>
              <a:gd name="connsiteX103" fmla="*/ 1645178 w 7323233"/>
              <a:gd name="connsiteY103" fmla="*/ 1620315 h 5835507"/>
              <a:gd name="connsiteX104" fmla="*/ 1557663 w 7323233"/>
              <a:gd name="connsiteY104" fmla="*/ 1558787 h 5835507"/>
              <a:gd name="connsiteX105" fmla="*/ 1506454 w 7323233"/>
              <a:gd name="connsiteY105" fmla="*/ 1519044 h 5835507"/>
              <a:gd name="connsiteX106" fmla="*/ 1366204 w 7323233"/>
              <a:gd name="connsiteY106" fmla="*/ 1375735 h 5835507"/>
              <a:gd name="connsiteX107" fmla="*/ 1466329 w 7323233"/>
              <a:gd name="connsiteY107" fmla="*/ 1360450 h 5835507"/>
              <a:gd name="connsiteX108" fmla="*/ 1503397 w 7323233"/>
              <a:gd name="connsiteY108" fmla="*/ 1330641 h 5835507"/>
              <a:gd name="connsiteX109" fmla="*/ 1475501 w 7323233"/>
              <a:gd name="connsiteY109" fmla="*/ 1288604 h 5835507"/>
              <a:gd name="connsiteX110" fmla="*/ 1165573 w 7323233"/>
              <a:gd name="connsiteY110" fmla="*/ 1159435 h 5835507"/>
              <a:gd name="connsiteX111" fmla="*/ 1141498 w 7323233"/>
              <a:gd name="connsiteY111" fmla="*/ 1059311 h 5835507"/>
              <a:gd name="connsiteX112" fmla="*/ 1199585 w 7323233"/>
              <a:gd name="connsiteY112" fmla="*/ 1044407 h 5835507"/>
              <a:gd name="connsiteX113" fmla="*/ 1267226 w 7323233"/>
              <a:gd name="connsiteY113" fmla="*/ 1051286 h 5835507"/>
              <a:gd name="connsiteX114" fmla="*/ 1213342 w 7323233"/>
              <a:gd name="connsiteY114" fmla="*/ 972561 h 5835507"/>
              <a:gd name="connsiteX115" fmla="*/ 993986 w 7323233"/>
              <a:gd name="connsiteY115" fmla="*/ 893073 h 5835507"/>
              <a:gd name="connsiteX116" fmla="*/ 1047486 w 7323233"/>
              <a:gd name="connsiteY116" fmla="*/ 820083 h 5835507"/>
              <a:gd name="connsiteX117" fmla="*/ 0 w 7323233"/>
              <a:gd name="connsiteY117" fmla="*/ 488371 h 5835507"/>
              <a:gd name="connsiteX118" fmla="*/ 188403 w 7323233"/>
              <a:gd name="connsiteY118" fmla="*/ 484933 h 5835507"/>
              <a:gd name="connsiteX119" fmla="*/ 584315 w 7323233"/>
              <a:gd name="connsiteY119" fmla="*/ 534230 h 5835507"/>
              <a:gd name="connsiteX120" fmla="*/ 782271 w 7323233"/>
              <a:gd name="connsiteY120" fmla="*/ 525824 h 5835507"/>
              <a:gd name="connsiteX121" fmla="*/ 967998 w 7323233"/>
              <a:gd name="connsiteY121" fmla="*/ 552574 h 5835507"/>
              <a:gd name="connsiteX122" fmla="*/ 1129651 w 7323233"/>
              <a:gd name="connsiteY122" fmla="*/ 552574 h 5835507"/>
              <a:gd name="connsiteX123" fmla="*/ 978317 w 7323233"/>
              <a:gd name="connsiteY123" fmla="*/ 513593 h 5835507"/>
              <a:gd name="connsiteX124" fmla="*/ 1074620 w 7323233"/>
              <a:gd name="connsiteY124" fmla="*/ 478818 h 5835507"/>
              <a:gd name="connsiteX125" fmla="*/ 1091435 w 7323233"/>
              <a:gd name="connsiteY125" fmla="*/ 436781 h 5835507"/>
              <a:gd name="connsiteX126" fmla="*/ 1135383 w 7323233"/>
              <a:gd name="connsiteY126" fmla="*/ 404296 h 5835507"/>
              <a:gd name="connsiteX127" fmla="*/ 1384166 w 7323233"/>
              <a:gd name="connsiteY127" fmla="*/ 420349 h 5835507"/>
              <a:gd name="connsiteX128" fmla="*/ 1219839 w 7323233"/>
              <a:gd name="connsiteY128" fmla="*/ 286593 h 5835507"/>
              <a:gd name="connsiteX129" fmla="*/ 1114364 w 7323233"/>
              <a:gd name="connsiteY129" fmla="*/ 264428 h 5835507"/>
              <a:gd name="connsiteX130" fmla="*/ 1090289 w 7323233"/>
              <a:gd name="connsiteY130" fmla="*/ 207487 h 5835507"/>
              <a:gd name="connsiteX131" fmla="*/ 1139204 w 7323233"/>
              <a:gd name="connsiteY131" fmla="*/ 195259 h 5835507"/>
              <a:gd name="connsiteX132" fmla="*/ 1382254 w 7323233"/>
              <a:gd name="connsiteY132" fmla="*/ 242265 h 5835507"/>
              <a:gd name="connsiteX133" fmla="*/ 1423145 w 7323233"/>
              <a:gd name="connsiteY133" fmla="*/ 223537 h 5835507"/>
              <a:gd name="connsiteX134" fmla="*/ 965705 w 7323233"/>
              <a:gd name="connsiteY134" fmla="*/ 102013 h 5835507"/>
              <a:gd name="connsiteX135" fmla="*/ 972586 w 7323233"/>
              <a:gd name="connsiteY135" fmla="*/ 69912 h 5835507"/>
              <a:gd name="connsiteX136" fmla="*/ 1375376 w 7323233"/>
              <a:gd name="connsiteY136" fmla="*/ 119593 h 5835507"/>
              <a:gd name="connsiteX137" fmla="*/ 1117804 w 7323233"/>
              <a:gd name="connsiteY137" fmla="*/ 25200 h 5835507"/>
              <a:gd name="connsiteX138" fmla="*/ 1164045 w 7323233"/>
              <a:gd name="connsiteY138" fmla="*/ 25 h 5835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</a:cxnLst>
            <a:rect l="l" t="t" r="r" b="b"/>
            <a:pathLst>
              <a:path w="7323233" h="5835507">
                <a:moveTo>
                  <a:pt x="1164045" y="25"/>
                </a:moveTo>
                <a:cubicBezTo>
                  <a:pt x="1180764" y="455"/>
                  <a:pt x="1198056" y="6474"/>
                  <a:pt x="1213723" y="8385"/>
                </a:cubicBezTo>
                <a:cubicBezTo>
                  <a:pt x="1559575" y="51187"/>
                  <a:pt x="1905425" y="97428"/>
                  <a:pt x="2251656" y="138318"/>
                </a:cubicBezTo>
                <a:cubicBezTo>
                  <a:pt x="2575343" y="176534"/>
                  <a:pt x="2901320" y="185322"/>
                  <a:pt x="3226534" y="205194"/>
                </a:cubicBezTo>
                <a:cubicBezTo>
                  <a:pt x="3620153" y="229271"/>
                  <a:pt x="4013008" y="263284"/>
                  <a:pt x="4404335" y="316784"/>
                </a:cubicBezTo>
                <a:cubicBezTo>
                  <a:pt x="4676048" y="354236"/>
                  <a:pt x="4950435" y="380221"/>
                  <a:pt x="5225968" y="350415"/>
                </a:cubicBezTo>
                <a:cubicBezTo>
                  <a:pt x="5239725" y="348884"/>
                  <a:pt x="5255394" y="343918"/>
                  <a:pt x="5266859" y="348884"/>
                </a:cubicBezTo>
                <a:cubicBezTo>
                  <a:pt x="5400614" y="404680"/>
                  <a:pt x="5546596" y="364553"/>
                  <a:pt x="5685318" y="399712"/>
                </a:cubicBezTo>
                <a:cubicBezTo>
                  <a:pt x="5649777" y="535377"/>
                  <a:pt x="5497299" y="524293"/>
                  <a:pt x="5411315" y="618305"/>
                </a:cubicBezTo>
                <a:cubicBezTo>
                  <a:pt x="5551565" y="655755"/>
                  <a:pt x="5677676" y="693589"/>
                  <a:pt x="5805698" y="721868"/>
                </a:cubicBezTo>
                <a:cubicBezTo>
                  <a:pt x="5941363" y="751677"/>
                  <a:pt x="6056391" y="832311"/>
                  <a:pt x="6188997" y="868233"/>
                </a:cubicBezTo>
                <a:cubicBezTo>
                  <a:pt x="6217279" y="875876"/>
                  <a:pt x="6251291" y="902627"/>
                  <a:pt x="6261225" y="928614"/>
                </a:cubicBezTo>
                <a:cubicBezTo>
                  <a:pt x="6293326" y="1012688"/>
                  <a:pt x="6934199" y="1248479"/>
                  <a:pt x="6858533" y="1323379"/>
                </a:cubicBezTo>
                <a:cubicBezTo>
                  <a:pt x="6827197" y="1354335"/>
                  <a:pt x="6786687" y="1376500"/>
                  <a:pt x="6744269" y="1407072"/>
                </a:cubicBezTo>
                <a:cubicBezTo>
                  <a:pt x="6808090" y="1464778"/>
                  <a:pt x="6879934" y="1490000"/>
                  <a:pt x="6956365" y="1507197"/>
                </a:cubicBezTo>
                <a:cubicBezTo>
                  <a:pt x="6979295" y="1512547"/>
                  <a:pt x="7001843" y="1523247"/>
                  <a:pt x="7004134" y="1549234"/>
                </a:cubicBezTo>
                <a:cubicBezTo>
                  <a:pt x="7006427" y="1576366"/>
                  <a:pt x="6983115" y="1587066"/>
                  <a:pt x="6963627" y="1599678"/>
                </a:cubicBezTo>
                <a:cubicBezTo>
                  <a:pt x="6936493" y="1617256"/>
                  <a:pt x="6910125" y="1632543"/>
                  <a:pt x="6875731" y="1634837"/>
                </a:cubicBezTo>
                <a:cubicBezTo>
                  <a:pt x="6819171" y="1638275"/>
                  <a:pt x="6792040" y="1687191"/>
                  <a:pt x="6759175" y="1723878"/>
                </a:cubicBezTo>
                <a:cubicBezTo>
                  <a:pt x="6740831" y="1744515"/>
                  <a:pt x="6731659" y="1786169"/>
                  <a:pt x="6763759" y="1793431"/>
                </a:cubicBezTo>
                <a:cubicBezTo>
                  <a:pt x="6840955" y="1811009"/>
                  <a:pt x="6834840" y="1861837"/>
                  <a:pt x="6832931" y="1919543"/>
                </a:cubicBezTo>
                <a:cubicBezTo>
                  <a:pt x="6830255" y="1991005"/>
                  <a:pt x="6784777" y="2023871"/>
                  <a:pt x="6728984" y="2051386"/>
                </a:cubicBezTo>
                <a:cubicBezTo>
                  <a:pt x="6709875" y="2060939"/>
                  <a:pt x="6682743" y="2060556"/>
                  <a:pt x="6675481" y="2090365"/>
                </a:cubicBezTo>
                <a:cubicBezTo>
                  <a:pt x="6706819" y="2118645"/>
                  <a:pt x="6745034" y="2095715"/>
                  <a:pt x="6778665" y="2103740"/>
                </a:cubicBezTo>
                <a:cubicBezTo>
                  <a:pt x="6806561" y="2110237"/>
                  <a:pt x="6852802" y="2106799"/>
                  <a:pt x="6814587" y="2158771"/>
                </a:cubicBezTo>
                <a:cubicBezTo>
                  <a:pt x="6803503" y="2173674"/>
                  <a:pt x="6816497" y="2185139"/>
                  <a:pt x="6830637" y="2186286"/>
                </a:cubicBezTo>
                <a:cubicBezTo>
                  <a:pt x="6943755" y="2198133"/>
                  <a:pt x="6891781" y="2303226"/>
                  <a:pt x="6928087" y="2358639"/>
                </a:cubicBezTo>
                <a:cubicBezTo>
                  <a:pt x="6938021" y="2373923"/>
                  <a:pt x="6927321" y="2400292"/>
                  <a:pt x="6911653" y="2406789"/>
                </a:cubicBezTo>
                <a:cubicBezTo>
                  <a:pt x="6811528" y="2449592"/>
                  <a:pt x="6797771" y="2551626"/>
                  <a:pt x="6749237" y="2639522"/>
                </a:cubicBezTo>
                <a:cubicBezTo>
                  <a:pt x="6801975" y="2674298"/>
                  <a:pt x="6865031" y="2681941"/>
                  <a:pt x="6921971" y="2704488"/>
                </a:cubicBezTo>
                <a:cubicBezTo>
                  <a:pt x="6981205" y="2728182"/>
                  <a:pt x="6981205" y="2745760"/>
                  <a:pt x="6932290" y="2814548"/>
                </a:cubicBezTo>
                <a:cubicBezTo>
                  <a:pt x="7059546" y="2829453"/>
                  <a:pt x="7059546" y="2829453"/>
                  <a:pt x="7020186" y="2937603"/>
                </a:cubicBezTo>
                <a:cubicBezTo>
                  <a:pt x="7126808" y="2947538"/>
                  <a:pt x="7197123" y="2998747"/>
                  <a:pt x="7213555" y="3110719"/>
                </a:cubicBezTo>
                <a:cubicBezTo>
                  <a:pt x="7221580" y="3164984"/>
                  <a:pt x="7269733" y="3190588"/>
                  <a:pt x="7323233" y="3226893"/>
                </a:cubicBezTo>
                <a:cubicBezTo>
                  <a:pt x="7256739" y="3262053"/>
                  <a:pt x="7211645" y="3335425"/>
                  <a:pt x="7134067" y="3257847"/>
                </a:cubicBezTo>
                <a:cubicBezTo>
                  <a:pt x="7105789" y="3229569"/>
                  <a:pt x="7108462" y="3265491"/>
                  <a:pt x="7104643" y="3275809"/>
                </a:cubicBezTo>
                <a:cubicBezTo>
                  <a:pt x="7095471" y="3301031"/>
                  <a:pt x="7114577" y="3317846"/>
                  <a:pt x="7127189" y="3336953"/>
                </a:cubicBezTo>
                <a:cubicBezTo>
                  <a:pt x="7139417" y="3356062"/>
                  <a:pt x="7153939" y="3376315"/>
                  <a:pt x="7157379" y="3397718"/>
                </a:cubicBezTo>
                <a:cubicBezTo>
                  <a:pt x="7159671" y="3412621"/>
                  <a:pt x="7148589" y="3434403"/>
                  <a:pt x="7136361" y="3445487"/>
                </a:cubicBezTo>
                <a:cubicBezTo>
                  <a:pt x="7072159" y="3503956"/>
                  <a:pt x="7110374" y="3635418"/>
                  <a:pt x="6988849" y="3652233"/>
                </a:cubicBezTo>
                <a:cubicBezTo>
                  <a:pt x="6934199" y="3659874"/>
                  <a:pt x="6907831" y="3708027"/>
                  <a:pt x="6867705" y="3734395"/>
                </a:cubicBezTo>
                <a:cubicBezTo>
                  <a:pt x="6728219" y="3826495"/>
                  <a:pt x="6634972" y="3944964"/>
                  <a:pt x="6591791" y="4107760"/>
                </a:cubicBezTo>
                <a:cubicBezTo>
                  <a:pt x="6579943" y="4152854"/>
                  <a:pt x="6534466" y="4189160"/>
                  <a:pt x="6505041" y="4228904"/>
                </a:cubicBezTo>
                <a:cubicBezTo>
                  <a:pt x="6519181" y="4257948"/>
                  <a:pt x="6596375" y="4195273"/>
                  <a:pt x="6569243" y="4271704"/>
                </a:cubicBezTo>
                <a:cubicBezTo>
                  <a:pt x="6548606" y="4329029"/>
                  <a:pt x="6495869" y="4364569"/>
                  <a:pt x="6446188" y="4398582"/>
                </a:cubicBezTo>
                <a:cubicBezTo>
                  <a:pt x="6389629" y="4437179"/>
                  <a:pt x="6326957" y="4468132"/>
                  <a:pt x="6301351" y="4539595"/>
                </a:cubicBezTo>
                <a:cubicBezTo>
                  <a:pt x="6296001" y="4554882"/>
                  <a:pt x="6278804" y="4570932"/>
                  <a:pt x="6263519" y="4577047"/>
                </a:cubicBezTo>
                <a:cubicBezTo>
                  <a:pt x="5466343" y="5834719"/>
                  <a:pt x="3503978" y="5843126"/>
                  <a:pt x="3277744" y="5834336"/>
                </a:cubicBezTo>
                <a:cubicBezTo>
                  <a:pt x="3003739" y="5823254"/>
                  <a:pt x="2744636" y="5745676"/>
                  <a:pt x="2490505" y="5648992"/>
                </a:cubicBezTo>
                <a:cubicBezTo>
                  <a:pt x="2383118" y="5608101"/>
                  <a:pt x="2283377" y="5550014"/>
                  <a:pt x="2179046" y="5504920"/>
                </a:cubicBezTo>
                <a:cubicBezTo>
                  <a:pt x="2034975" y="5442627"/>
                  <a:pt x="1923768" y="5323777"/>
                  <a:pt x="1780078" y="5273715"/>
                </a:cubicBezTo>
                <a:cubicBezTo>
                  <a:pt x="1632184" y="5222124"/>
                  <a:pt x="1505691" y="5127731"/>
                  <a:pt x="1353592" y="5087606"/>
                </a:cubicBezTo>
                <a:cubicBezTo>
                  <a:pt x="1273341" y="5066205"/>
                  <a:pt x="1195763" y="5027608"/>
                  <a:pt x="1208373" y="4917165"/>
                </a:cubicBezTo>
                <a:cubicBezTo>
                  <a:pt x="1211813" y="4885828"/>
                  <a:pt x="1190795" y="4860224"/>
                  <a:pt x="1157548" y="4869396"/>
                </a:cubicBezTo>
                <a:cubicBezTo>
                  <a:pt x="1094110" y="4886593"/>
                  <a:pt x="1065448" y="4841115"/>
                  <a:pt x="1030289" y="4807103"/>
                </a:cubicBezTo>
                <a:cubicBezTo>
                  <a:pt x="967617" y="4746725"/>
                  <a:pt x="908001" y="4682522"/>
                  <a:pt x="808258" y="4672585"/>
                </a:cubicBezTo>
                <a:cubicBezTo>
                  <a:pt x="827365" y="4625197"/>
                  <a:pt x="859849" y="4632078"/>
                  <a:pt x="889658" y="4642013"/>
                </a:cubicBezTo>
                <a:cubicBezTo>
                  <a:pt x="967998" y="4668000"/>
                  <a:pt x="1045576" y="4697425"/>
                  <a:pt x="1123917" y="4723412"/>
                </a:cubicBezTo>
                <a:cubicBezTo>
                  <a:pt x="1175126" y="4740228"/>
                  <a:pt x="1225954" y="4763921"/>
                  <a:pt x="1294360" y="4745194"/>
                </a:cubicBezTo>
                <a:cubicBezTo>
                  <a:pt x="1235507" y="4649656"/>
                  <a:pt x="1135383" y="4632459"/>
                  <a:pt x="1054367" y="4603034"/>
                </a:cubicBezTo>
                <a:cubicBezTo>
                  <a:pt x="953095" y="4565966"/>
                  <a:pt x="893480" y="4496029"/>
                  <a:pt x="822015" y="4418070"/>
                </a:cubicBezTo>
                <a:cubicBezTo>
                  <a:pt x="896536" y="4399344"/>
                  <a:pt x="942777" y="4456669"/>
                  <a:pt x="1001246" y="4453610"/>
                </a:cubicBezTo>
                <a:cubicBezTo>
                  <a:pt x="1004304" y="4443675"/>
                  <a:pt x="1009654" y="4429153"/>
                  <a:pt x="1008889" y="4428770"/>
                </a:cubicBezTo>
                <a:cubicBezTo>
                  <a:pt x="913351" y="4385969"/>
                  <a:pt x="868639" y="4305717"/>
                  <a:pt x="853733" y="4208648"/>
                </a:cubicBezTo>
                <a:cubicBezTo>
                  <a:pt x="846092" y="4158588"/>
                  <a:pt x="811315" y="4142920"/>
                  <a:pt x="776921" y="4119989"/>
                </a:cubicBezTo>
                <a:cubicBezTo>
                  <a:pt x="656924" y="4038591"/>
                  <a:pt x="530049" y="3964835"/>
                  <a:pt x="431453" y="3852864"/>
                </a:cubicBezTo>
                <a:cubicBezTo>
                  <a:pt x="545336" y="3867767"/>
                  <a:pt x="636671" y="3940758"/>
                  <a:pt x="759342" y="3972095"/>
                </a:cubicBezTo>
                <a:cubicBezTo>
                  <a:pt x="661893" y="3849042"/>
                  <a:pt x="535781" y="3786751"/>
                  <a:pt x="420753" y="3712230"/>
                </a:cubicBezTo>
                <a:cubicBezTo>
                  <a:pt x="368397" y="3678218"/>
                  <a:pt x="319865" y="3634652"/>
                  <a:pt x="256425" y="3616309"/>
                </a:cubicBezTo>
                <a:cubicBezTo>
                  <a:pt x="233878" y="3609812"/>
                  <a:pt x="196810" y="3596055"/>
                  <a:pt x="214772" y="3559749"/>
                </a:cubicBezTo>
                <a:cubicBezTo>
                  <a:pt x="230057" y="3529561"/>
                  <a:pt x="260247" y="3538731"/>
                  <a:pt x="287762" y="3547521"/>
                </a:cubicBezTo>
                <a:cubicBezTo>
                  <a:pt x="353875" y="3569305"/>
                  <a:pt x="422281" y="3569687"/>
                  <a:pt x="511706" y="3569305"/>
                </a:cubicBezTo>
                <a:cubicBezTo>
                  <a:pt x="436803" y="3469562"/>
                  <a:pt x="299609" y="3499371"/>
                  <a:pt x="235409" y="3394659"/>
                </a:cubicBezTo>
                <a:cubicBezTo>
                  <a:pt x="315659" y="3376315"/>
                  <a:pt x="377569" y="3414149"/>
                  <a:pt x="442537" y="3421409"/>
                </a:cubicBezTo>
                <a:cubicBezTo>
                  <a:pt x="501387" y="3427906"/>
                  <a:pt x="515909" y="3410328"/>
                  <a:pt x="502152" y="3352622"/>
                </a:cubicBezTo>
                <a:cubicBezTo>
                  <a:pt x="480752" y="3262815"/>
                  <a:pt x="512852" y="3216956"/>
                  <a:pt x="598455" y="3241415"/>
                </a:cubicBezTo>
                <a:cubicBezTo>
                  <a:pt x="677943" y="3264344"/>
                  <a:pt x="686349" y="3230715"/>
                  <a:pt x="664949" y="3179506"/>
                </a:cubicBezTo>
                <a:cubicBezTo>
                  <a:pt x="634377" y="3104987"/>
                  <a:pt x="669153" y="3047281"/>
                  <a:pt x="692846" y="2984607"/>
                </a:cubicBezTo>
                <a:cubicBezTo>
                  <a:pt x="729152" y="2889069"/>
                  <a:pt x="713865" y="2842445"/>
                  <a:pt x="635524" y="2771366"/>
                </a:cubicBezTo>
                <a:cubicBezTo>
                  <a:pt x="591577" y="2731620"/>
                  <a:pt x="544190" y="2697991"/>
                  <a:pt x="480368" y="2663598"/>
                </a:cubicBezTo>
                <a:cubicBezTo>
                  <a:pt x="627499" y="2644872"/>
                  <a:pt x="473109" y="2581817"/>
                  <a:pt x="525081" y="2542454"/>
                </a:cubicBezTo>
                <a:cubicBezTo>
                  <a:pt x="629027" y="2526404"/>
                  <a:pt x="713865" y="2651751"/>
                  <a:pt x="855264" y="2615829"/>
                </a:cubicBezTo>
                <a:cubicBezTo>
                  <a:pt x="680618" y="2507295"/>
                  <a:pt x="487630" y="2471755"/>
                  <a:pt x="361137" y="2327301"/>
                </a:cubicBezTo>
                <a:cubicBezTo>
                  <a:pt x="390181" y="2294436"/>
                  <a:pt x="419224" y="2325008"/>
                  <a:pt x="444065" y="2312780"/>
                </a:cubicBezTo>
                <a:cubicBezTo>
                  <a:pt x="443300" y="2305136"/>
                  <a:pt x="445212" y="2293671"/>
                  <a:pt x="440625" y="2290233"/>
                </a:cubicBezTo>
                <a:cubicBezTo>
                  <a:pt x="346234" y="2211508"/>
                  <a:pt x="344703" y="2209598"/>
                  <a:pt x="445975" y="2151509"/>
                </a:cubicBezTo>
                <a:cubicBezTo>
                  <a:pt x="481515" y="2131255"/>
                  <a:pt x="478459" y="2113293"/>
                  <a:pt x="459734" y="2087690"/>
                </a:cubicBezTo>
                <a:cubicBezTo>
                  <a:pt x="446356" y="2069728"/>
                  <a:pt x="430306" y="2053677"/>
                  <a:pt x="437950" y="2014315"/>
                </a:cubicBezTo>
                <a:cubicBezTo>
                  <a:pt x="493362" y="2064761"/>
                  <a:pt x="761252" y="2048327"/>
                  <a:pt x="808640" y="2042977"/>
                </a:cubicBezTo>
                <a:cubicBezTo>
                  <a:pt x="861758" y="2037246"/>
                  <a:pt x="914114" y="2012787"/>
                  <a:pt x="969908" y="2026162"/>
                </a:cubicBezTo>
                <a:cubicBezTo>
                  <a:pt x="1014621" y="2036864"/>
                  <a:pt x="1221748" y="2140427"/>
                  <a:pt x="1251176" y="2021577"/>
                </a:cubicBezTo>
                <a:cubicBezTo>
                  <a:pt x="1252704" y="2015846"/>
                  <a:pt x="1336395" y="2029221"/>
                  <a:pt x="1381491" y="2035718"/>
                </a:cubicBezTo>
                <a:cubicBezTo>
                  <a:pt x="1421235" y="2041068"/>
                  <a:pt x="1465947" y="2064761"/>
                  <a:pt x="1492697" y="2017374"/>
                </a:cubicBezTo>
                <a:cubicBezTo>
                  <a:pt x="1508366" y="1989477"/>
                  <a:pt x="1443782" y="1935593"/>
                  <a:pt x="1386076" y="1931006"/>
                </a:cubicBezTo>
                <a:cubicBezTo>
                  <a:pt x="1336013" y="1926802"/>
                  <a:pt x="1283658" y="1920687"/>
                  <a:pt x="1235889" y="1932153"/>
                </a:cubicBezTo>
                <a:cubicBezTo>
                  <a:pt x="1177038" y="1945911"/>
                  <a:pt x="1145320" y="1923746"/>
                  <a:pt x="1128886" y="1875977"/>
                </a:cubicBezTo>
                <a:cubicBezTo>
                  <a:pt x="1110542" y="1823240"/>
                  <a:pt x="1075383" y="1798781"/>
                  <a:pt x="1026851" y="1774322"/>
                </a:cubicBezTo>
                <a:cubicBezTo>
                  <a:pt x="909146" y="1715090"/>
                  <a:pt x="796030" y="1646684"/>
                  <a:pt x="666861" y="1612290"/>
                </a:cubicBezTo>
                <a:cubicBezTo>
                  <a:pt x="641255" y="1605409"/>
                  <a:pt x="612977" y="1596238"/>
                  <a:pt x="601130" y="1550762"/>
                </a:cubicBezTo>
                <a:cubicBezTo>
                  <a:pt x="950802" y="1618785"/>
                  <a:pt x="1269520" y="1796106"/>
                  <a:pt x="1630272" y="1785787"/>
                </a:cubicBezTo>
                <a:cubicBezTo>
                  <a:pt x="1531678" y="1729610"/>
                  <a:pt x="1417413" y="1726553"/>
                  <a:pt x="1312320" y="1687191"/>
                </a:cubicBezTo>
                <a:cubicBezTo>
                  <a:pt x="1386841" y="1657765"/>
                  <a:pt x="1456775" y="1688337"/>
                  <a:pt x="1527473" y="1705153"/>
                </a:cubicBezTo>
                <a:cubicBezTo>
                  <a:pt x="1586707" y="1718909"/>
                  <a:pt x="1640210" y="1721203"/>
                  <a:pt x="1646706" y="1639040"/>
                </a:cubicBezTo>
                <a:cubicBezTo>
                  <a:pt x="1644413" y="1633690"/>
                  <a:pt x="1644794" y="1626812"/>
                  <a:pt x="1645178" y="1620315"/>
                </a:cubicBezTo>
                <a:cubicBezTo>
                  <a:pt x="1625304" y="1586303"/>
                  <a:pt x="1594350" y="1568725"/>
                  <a:pt x="1557663" y="1558787"/>
                </a:cubicBezTo>
                <a:cubicBezTo>
                  <a:pt x="1535498" y="1552672"/>
                  <a:pt x="1506073" y="1543500"/>
                  <a:pt x="1506454" y="1519044"/>
                </a:cubicBezTo>
                <a:cubicBezTo>
                  <a:pt x="1507601" y="1428472"/>
                  <a:pt x="1436904" y="1402104"/>
                  <a:pt x="1366204" y="1375735"/>
                </a:cubicBezTo>
                <a:cubicBezTo>
                  <a:pt x="1405566" y="1330641"/>
                  <a:pt x="1436520" y="1363888"/>
                  <a:pt x="1466329" y="1360450"/>
                </a:cubicBezTo>
                <a:cubicBezTo>
                  <a:pt x="1485819" y="1358157"/>
                  <a:pt x="1503397" y="1353953"/>
                  <a:pt x="1503397" y="1330641"/>
                </a:cubicBezTo>
                <a:cubicBezTo>
                  <a:pt x="1503779" y="1311151"/>
                  <a:pt x="1494607" y="1288985"/>
                  <a:pt x="1475501" y="1288604"/>
                </a:cubicBezTo>
                <a:cubicBezTo>
                  <a:pt x="1355885" y="1285163"/>
                  <a:pt x="1289773" y="1159817"/>
                  <a:pt x="1165573" y="1159435"/>
                </a:cubicBezTo>
                <a:cubicBezTo>
                  <a:pt x="1091435" y="1159435"/>
                  <a:pt x="1204170" y="1088738"/>
                  <a:pt x="1141498" y="1059311"/>
                </a:cubicBezTo>
                <a:cubicBezTo>
                  <a:pt x="1127739" y="1052814"/>
                  <a:pt x="1177420" y="1042879"/>
                  <a:pt x="1199585" y="1044407"/>
                </a:cubicBezTo>
                <a:cubicBezTo>
                  <a:pt x="1221367" y="1045935"/>
                  <a:pt x="1240857" y="1064661"/>
                  <a:pt x="1267226" y="1051286"/>
                </a:cubicBezTo>
                <a:cubicBezTo>
                  <a:pt x="1281748" y="1003517"/>
                  <a:pt x="1244298" y="985938"/>
                  <a:pt x="1213342" y="972561"/>
                </a:cubicBezTo>
                <a:cubicBezTo>
                  <a:pt x="1141879" y="941607"/>
                  <a:pt x="1072327" y="904157"/>
                  <a:pt x="993986" y="893073"/>
                </a:cubicBezTo>
                <a:cubicBezTo>
                  <a:pt x="966089" y="889252"/>
                  <a:pt x="1034111" y="838042"/>
                  <a:pt x="1047486" y="820083"/>
                </a:cubicBezTo>
                <a:cubicBezTo>
                  <a:pt x="732209" y="631299"/>
                  <a:pt x="353112" y="640852"/>
                  <a:pt x="0" y="488371"/>
                </a:cubicBezTo>
                <a:cubicBezTo>
                  <a:pt x="77960" y="458564"/>
                  <a:pt x="135284" y="480346"/>
                  <a:pt x="188403" y="484933"/>
                </a:cubicBezTo>
                <a:cubicBezTo>
                  <a:pt x="321009" y="496396"/>
                  <a:pt x="452090" y="520090"/>
                  <a:pt x="584315" y="534230"/>
                </a:cubicBezTo>
                <a:cubicBezTo>
                  <a:pt x="649281" y="541108"/>
                  <a:pt x="709662" y="567096"/>
                  <a:pt x="782271" y="525824"/>
                </a:cubicBezTo>
                <a:cubicBezTo>
                  <a:pt x="830805" y="498308"/>
                  <a:pt x="908383" y="528115"/>
                  <a:pt x="967998" y="552574"/>
                </a:cubicBezTo>
                <a:cubicBezTo>
                  <a:pt x="1017296" y="572827"/>
                  <a:pt x="1064301" y="578177"/>
                  <a:pt x="1129651" y="552574"/>
                </a:cubicBezTo>
                <a:cubicBezTo>
                  <a:pt x="1070417" y="536905"/>
                  <a:pt x="1024939" y="523149"/>
                  <a:pt x="978317" y="513593"/>
                </a:cubicBezTo>
                <a:cubicBezTo>
                  <a:pt x="941248" y="505952"/>
                  <a:pt x="1029526" y="474996"/>
                  <a:pt x="1074620" y="478818"/>
                </a:cubicBezTo>
                <a:cubicBezTo>
                  <a:pt x="1137676" y="484168"/>
                  <a:pt x="1102136" y="464296"/>
                  <a:pt x="1091435" y="436781"/>
                </a:cubicBezTo>
                <a:cubicBezTo>
                  <a:pt x="1079970" y="407355"/>
                  <a:pt x="1113982" y="398184"/>
                  <a:pt x="1135383" y="404296"/>
                </a:cubicBezTo>
                <a:cubicBezTo>
                  <a:pt x="1217545" y="428374"/>
                  <a:pt x="1299326" y="385955"/>
                  <a:pt x="1384166" y="420349"/>
                </a:cubicBezTo>
                <a:cubicBezTo>
                  <a:pt x="1362764" y="335509"/>
                  <a:pt x="1316523" y="298440"/>
                  <a:pt x="1219839" y="286593"/>
                </a:cubicBezTo>
                <a:cubicBezTo>
                  <a:pt x="1183533" y="282009"/>
                  <a:pt x="1145701" y="288887"/>
                  <a:pt x="1114364" y="264428"/>
                </a:cubicBezTo>
                <a:cubicBezTo>
                  <a:pt x="1096402" y="250290"/>
                  <a:pt x="1076148" y="233474"/>
                  <a:pt x="1090289" y="207487"/>
                </a:cubicBezTo>
                <a:cubicBezTo>
                  <a:pt x="1100223" y="189144"/>
                  <a:pt x="1121626" y="189144"/>
                  <a:pt x="1139204" y="195259"/>
                </a:cubicBezTo>
                <a:cubicBezTo>
                  <a:pt x="1217929" y="222393"/>
                  <a:pt x="1300091" y="232328"/>
                  <a:pt x="1382254" y="242265"/>
                </a:cubicBezTo>
                <a:cubicBezTo>
                  <a:pt x="1394866" y="243793"/>
                  <a:pt x="1409004" y="248762"/>
                  <a:pt x="1423145" y="223537"/>
                </a:cubicBezTo>
                <a:cubicBezTo>
                  <a:pt x="1269520" y="182647"/>
                  <a:pt x="1123536" y="124559"/>
                  <a:pt x="965705" y="102013"/>
                </a:cubicBezTo>
                <a:cubicBezTo>
                  <a:pt x="967998" y="91312"/>
                  <a:pt x="970292" y="80612"/>
                  <a:pt x="972586" y="69912"/>
                </a:cubicBezTo>
                <a:cubicBezTo>
                  <a:pt x="1096020" y="85197"/>
                  <a:pt x="1219457" y="100484"/>
                  <a:pt x="1375376" y="119593"/>
                </a:cubicBezTo>
                <a:cubicBezTo>
                  <a:pt x="1279454" y="58828"/>
                  <a:pt x="1188885" y="79084"/>
                  <a:pt x="1117804" y="25200"/>
                </a:cubicBezTo>
                <a:cubicBezTo>
                  <a:pt x="1131179" y="4755"/>
                  <a:pt x="1147325" y="-405"/>
                  <a:pt x="1164045" y="25"/>
                </a:cubicBezTo>
                <a:close/>
              </a:path>
            </a:pathLst>
          </a:custGeom>
          <a:solidFill>
            <a:srgbClr val="75AA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FF1583F5-BF97-4C85-95D6-3575496F5D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8928" y="2242457"/>
            <a:ext cx="3731849" cy="2373086"/>
          </a:xfrm>
        </p:spPr>
        <p:txBody>
          <a:bodyPr>
            <a:normAutofit/>
          </a:bodyPr>
          <a:lstStyle/>
          <a:p>
            <a:r>
              <a:rPr lang="fi-FI" sz="3400" b="1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Kun h</a:t>
            </a:r>
            <a:r>
              <a:rPr lang="fi-FI" sz="3400" b="1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yökkäys tulee Olli Suomisen tai Perttu Lahtisen puolelta:</a:t>
            </a:r>
            <a:endParaRPr lang="fi-FI" sz="3400">
              <a:solidFill>
                <a:srgbClr val="FFFFFF"/>
              </a:solidFill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955F24A-319E-4DD4-9E75-FFD508B277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36419" y="713313"/>
            <a:ext cx="4617381" cy="5431376"/>
          </a:xfrm>
        </p:spPr>
        <p:txBody>
          <a:bodyPr anchor="ctr">
            <a:normAutofit/>
          </a:bodyPr>
          <a:lstStyle/>
          <a:p>
            <a:pPr>
              <a:spcAft>
                <a:spcPts val="800"/>
              </a:spcAft>
            </a:pPr>
            <a:r>
              <a:rPr lang="fi-FI" sz="4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Ja jos nyt kuitenkin tulee, niin voimasanojen ehtymätön parvi on odotettavissa</a:t>
            </a:r>
          </a:p>
          <a:p>
            <a:endParaRPr lang="fi-FI" sz="2000" dirty="0"/>
          </a:p>
        </p:txBody>
      </p:sp>
    </p:spTree>
    <p:extLst>
      <p:ext uri="{BB962C8B-B14F-4D97-AF65-F5344CB8AC3E}">
        <p14:creationId xmlns:p14="http://schemas.microsoft.com/office/powerpoint/2010/main" val="34914717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82FD8D3-C74C-4B1D-A596-F090EE1A2B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D3D6B5C-B8B4-4071-9480-DEE5EC781C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0990" y="1327050"/>
            <a:ext cx="6079676" cy="4114233"/>
          </a:xfrm>
          <a:custGeom>
            <a:avLst/>
            <a:gdLst>
              <a:gd name="connsiteX0" fmla="*/ 1164045 w 7323233"/>
              <a:gd name="connsiteY0" fmla="*/ 25 h 5835507"/>
              <a:gd name="connsiteX1" fmla="*/ 1213723 w 7323233"/>
              <a:gd name="connsiteY1" fmla="*/ 8385 h 5835507"/>
              <a:gd name="connsiteX2" fmla="*/ 2251656 w 7323233"/>
              <a:gd name="connsiteY2" fmla="*/ 138318 h 5835507"/>
              <a:gd name="connsiteX3" fmla="*/ 3226534 w 7323233"/>
              <a:gd name="connsiteY3" fmla="*/ 205194 h 5835507"/>
              <a:gd name="connsiteX4" fmla="*/ 4404335 w 7323233"/>
              <a:gd name="connsiteY4" fmla="*/ 316784 h 5835507"/>
              <a:gd name="connsiteX5" fmla="*/ 5225968 w 7323233"/>
              <a:gd name="connsiteY5" fmla="*/ 350415 h 5835507"/>
              <a:gd name="connsiteX6" fmla="*/ 5266859 w 7323233"/>
              <a:gd name="connsiteY6" fmla="*/ 348884 h 5835507"/>
              <a:gd name="connsiteX7" fmla="*/ 5685318 w 7323233"/>
              <a:gd name="connsiteY7" fmla="*/ 399712 h 5835507"/>
              <a:gd name="connsiteX8" fmla="*/ 5411315 w 7323233"/>
              <a:gd name="connsiteY8" fmla="*/ 618305 h 5835507"/>
              <a:gd name="connsiteX9" fmla="*/ 5805698 w 7323233"/>
              <a:gd name="connsiteY9" fmla="*/ 721868 h 5835507"/>
              <a:gd name="connsiteX10" fmla="*/ 6188997 w 7323233"/>
              <a:gd name="connsiteY10" fmla="*/ 868233 h 5835507"/>
              <a:gd name="connsiteX11" fmla="*/ 6261225 w 7323233"/>
              <a:gd name="connsiteY11" fmla="*/ 928614 h 5835507"/>
              <a:gd name="connsiteX12" fmla="*/ 6858533 w 7323233"/>
              <a:gd name="connsiteY12" fmla="*/ 1323379 h 5835507"/>
              <a:gd name="connsiteX13" fmla="*/ 6744269 w 7323233"/>
              <a:gd name="connsiteY13" fmla="*/ 1407072 h 5835507"/>
              <a:gd name="connsiteX14" fmla="*/ 6956365 w 7323233"/>
              <a:gd name="connsiteY14" fmla="*/ 1507197 h 5835507"/>
              <a:gd name="connsiteX15" fmla="*/ 7004134 w 7323233"/>
              <a:gd name="connsiteY15" fmla="*/ 1549234 h 5835507"/>
              <a:gd name="connsiteX16" fmla="*/ 6963627 w 7323233"/>
              <a:gd name="connsiteY16" fmla="*/ 1599678 h 5835507"/>
              <a:gd name="connsiteX17" fmla="*/ 6875731 w 7323233"/>
              <a:gd name="connsiteY17" fmla="*/ 1634837 h 5835507"/>
              <a:gd name="connsiteX18" fmla="*/ 6759175 w 7323233"/>
              <a:gd name="connsiteY18" fmla="*/ 1723878 h 5835507"/>
              <a:gd name="connsiteX19" fmla="*/ 6763759 w 7323233"/>
              <a:gd name="connsiteY19" fmla="*/ 1793431 h 5835507"/>
              <a:gd name="connsiteX20" fmla="*/ 6832931 w 7323233"/>
              <a:gd name="connsiteY20" fmla="*/ 1919543 h 5835507"/>
              <a:gd name="connsiteX21" fmla="*/ 6728984 w 7323233"/>
              <a:gd name="connsiteY21" fmla="*/ 2051386 h 5835507"/>
              <a:gd name="connsiteX22" fmla="*/ 6675481 w 7323233"/>
              <a:gd name="connsiteY22" fmla="*/ 2090365 h 5835507"/>
              <a:gd name="connsiteX23" fmla="*/ 6778665 w 7323233"/>
              <a:gd name="connsiteY23" fmla="*/ 2103740 h 5835507"/>
              <a:gd name="connsiteX24" fmla="*/ 6814587 w 7323233"/>
              <a:gd name="connsiteY24" fmla="*/ 2158771 h 5835507"/>
              <a:gd name="connsiteX25" fmla="*/ 6830637 w 7323233"/>
              <a:gd name="connsiteY25" fmla="*/ 2186286 h 5835507"/>
              <a:gd name="connsiteX26" fmla="*/ 6928087 w 7323233"/>
              <a:gd name="connsiteY26" fmla="*/ 2358639 h 5835507"/>
              <a:gd name="connsiteX27" fmla="*/ 6911653 w 7323233"/>
              <a:gd name="connsiteY27" fmla="*/ 2406789 h 5835507"/>
              <a:gd name="connsiteX28" fmla="*/ 6749237 w 7323233"/>
              <a:gd name="connsiteY28" fmla="*/ 2639522 h 5835507"/>
              <a:gd name="connsiteX29" fmla="*/ 6921971 w 7323233"/>
              <a:gd name="connsiteY29" fmla="*/ 2704488 h 5835507"/>
              <a:gd name="connsiteX30" fmla="*/ 6932290 w 7323233"/>
              <a:gd name="connsiteY30" fmla="*/ 2814548 h 5835507"/>
              <a:gd name="connsiteX31" fmla="*/ 7020186 w 7323233"/>
              <a:gd name="connsiteY31" fmla="*/ 2937603 h 5835507"/>
              <a:gd name="connsiteX32" fmla="*/ 7213555 w 7323233"/>
              <a:gd name="connsiteY32" fmla="*/ 3110719 h 5835507"/>
              <a:gd name="connsiteX33" fmla="*/ 7323233 w 7323233"/>
              <a:gd name="connsiteY33" fmla="*/ 3226893 h 5835507"/>
              <a:gd name="connsiteX34" fmla="*/ 7134067 w 7323233"/>
              <a:gd name="connsiteY34" fmla="*/ 3257847 h 5835507"/>
              <a:gd name="connsiteX35" fmla="*/ 7104643 w 7323233"/>
              <a:gd name="connsiteY35" fmla="*/ 3275809 h 5835507"/>
              <a:gd name="connsiteX36" fmla="*/ 7127189 w 7323233"/>
              <a:gd name="connsiteY36" fmla="*/ 3336953 h 5835507"/>
              <a:gd name="connsiteX37" fmla="*/ 7157379 w 7323233"/>
              <a:gd name="connsiteY37" fmla="*/ 3397718 h 5835507"/>
              <a:gd name="connsiteX38" fmla="*/ 7136361 w 7323233"/>
              <a:gd name="connsiteY38" fmla="*/ 3445487 h 5835507"/>
              <a:gd name="connsiteX39" fmla="*/ 6988849 w 7323233"/>
              <a:gd name="connsiteY39" fmla="*/ 3652233 h 5835507"/>
              <a:gd name="connsiteX40" fmla="*/ 6867705 w 7323233"/>
              <a:gd name="connsiteY40" fmla="*/ 3734395 h 5835507"/>
              <a:gd name="connsiteX41" fmla="*/ 6591791 w 7323233"/>
              <a:gd name="connsiteY41" fmla="*/ 4107760 h 5835507"/>
              <a:gd name="connsiteX42" fmla="*/ 6505041 w 7323233"/>
              <a:gd name="connsiteY42" fmla="*/ 4228904 h 5835507"/>
              <a:gd name="connsiteX43" fmla="*/ 6569243 w 7323233"/>
              <a:gd name="connsiteY43" fmla="*/ 4271704 h 5835507"/>
              <a:gd name="connsiteX44" fmla="*/ 6446188 w 7323233"/>
              <a:gd name="connsiteY44" fmla="*/ 4398582 h 5835507"/>
              <a:gd name="connsiteX45" fmla="*/ 6301351 w 7323233"/>
              <a:gd name="connsiteY45" fmla="*/ 4539595 h 5835507"/>
              <a:gd name="connsiteX46" fmla="*/ 6263519 w 7323233"/>
              <a:gd name="connsiteY46" fmla="*/ 4577047 h 5835507"/>
              <a:gd name="connsiteX47" fmla="*/ 3277744 w 7323233"/>
              <a:gd name="connsiteY47" fmla="*/ 5834336 h 5835507"/>
              <a:gd name="connsiteX48" fmla="*/ 2490505 w 7323233"/>
              <a:gd name="connsiteY48" fmla="*/ 5648992 h 5835507"/>
              <a:gd name="connsiteX49" fmla="*/ 2179046 w 7323233"/>
              <a:gd name="connsiteY49" fmla="*/ 5504920 h 5835507"/>
              <a:gd name="connsiteX50" fmla="*/ 1780078 w 7323233"/>
              <a:gd name="connsiteY50" fmla="*/ 5273715 h 5835507"/>
              <a:gd name="connsiteX51" fmla="*/ 1353592 w 7323233"/>
              <a:gd name="connsiteY51" fmla="*/ 5087606 h 5835507"/>
              <a:gd name="connsiteX52" fmla="*/ 1208373 w 7323233"/>
              <a:gd name="connsiteY52" fmla="*/ 4917165 h 5835507"/>
              <a:gd name="connsiteX53" fmla="*/ 1157548 w 7323233"/>
              <a:gd name="connsiteY53" fmla="*/ 4869396 h 5835507"/>
              <a:gd name="connsiteX54" fmla="*/ 1030289 w 7323233"/>
              <a:gd name="connsiteY54" fmla="*/ 4807103 h 5835507"/>
              <a:gd name="connsiteX55" fmla="*/ 808258 w 7323233"/>
              <a:gd name="connsiteY55" fmla="*/ 4672585 h 5835507"/>
              <a:gd name="connsiteX56" fmla="*/ 889658 w 7323233"/>
              <a:gd name="connsiteY56" fmla="*/ 4642013 h 5835507"/>
              <a:gd name="connsiteX57" fmla="*/ 1123917 w 7323233"/>
              <a:gd name="connsiteY57" fmla="*/ 4723412 h 5835507"/>
              <a:gd name="connsiteX58" fmla="*/ 1294360 w 7323233"/>
              <a:gd name="connsiteY58" fmla="*/ 4745194 h 5835507"/>
              <a:gd name="connsiteX59" fmla="*/ 1054367 w 7323233"/>
              <a:gd name="connsiteY59" fmla="*/ 4603034 h 5835507"/>
              <a:gd name="connsiteX60" fmla="*/ 822015 w 7323233"/>
              <a:gd name="connsiteY60" fmla="*/ 4418070 h 5835507"/>
              <a:gd name="connsiteX61" fmla="*/ 1001246 w 7323233"/>
              <a:gd name="connsiteY61" fmla="*/ 4453610 h 5835507"/>
              <a:gd name="connsiteX62" fmla="*/ 1008889 w 7323233"/>
              <a:gd name="connsiteY62" fmla="*/ 4428770 h 5835507"/>
              <a:gd name="connsiteX63" fmla="*/ 853733 w 7323233"/>
              <a:gd name="connsiteY63" fmla="*/ 4208648 h 5835507"/>
              <a:gd name="connsiteX64" fmla="*/ 776921 w 7323233"/>
              <a:gd name="connsiteY64" fmla="*/ 4119989 h 5835507"/>
              <a:gd name="connsiteX65" fmla="*/ 431453 w 7323233"/>
              <a:gd name="connsiteY65" fmla="*/ 3852864 h 5835507"/>
              <a:gd name="connsiteX66" fmla="*/ 759342 w 7323233"/>
              <a:gd name="connsiteY66" fmla="*/ 3972095 h 5835507"/>
              <a:gd name="connsiteX67" fmla="*/ 420753 w 7323233"/>
              <a:gd name="connsiteY67" fmla="*/ 3712230 h 5835507"/>
              <a:gd name="connsiteX68" fmla="*/ 256425 w 7323233"/>
              <a:gd name="connsiteY68" fmla="*/ 3616309 h 5835507"/>
              <a:gd name="connsiteX69" fmla="*/ 214772 w 7323233"/>
              <a:gd name="connsiteY69" fmla="*/ 3559749 h 5835507"/>
              <a:gd name="connsiteX70" fmla="*/ 287762 w 7323233"/>
              <a:gd name="connsiteY70" fmla="*/ 3547521 h 5835507"/>
              <a:gd name="connsiteX71" fmla="*/ 511706 w 7323233"/>
              <a:gd name="connsiteY71" fmla="*/ 3569305 h 5835507"/>
              <a:gd name="connsiteX72" fmla="*/ 235409 w 7323233"/>
              <a:gd name="connsiteY72" fmla="*/ 3394659 h 5835507"/>
              <a:gd name="connsiteX73" fmla="*/ 442537 w 7323233"/>
              <a:gd name="connsiteY73" fmla="*/ 3421409 h 5835507"/>
              <a:gd name="connsiteX74" fmla="*/ 502152 w 7323233"/>
              <a:gd name="connsiteY74" fmla="*/ 3352622 h 5835507"/>
              <a:gd name="connsiteX75" fmla="*/ 598455 w 7323233"/>
              <a:gd name="connsiteY75" fmla="*/ 3241415 h 5835507"/>
              <a:gd name="connsiteX76" fmla="*/ 664949 w 7323233"/>
              <a:gd name="connsiteY76" fmla="*/ 3179506 h 5835507"/>
              <a:gd name="connsiteX77" fmla="*/ 692846 w 7323233"/>
              <a:gd name="connsiteY77" fmla="*/ 2984607 h 5835507"/>
              <a:gd name="connsiteX78" fmla="*/ 635524 w 7323233"/>
              <a:gd name="connsiteY78" fmla="*/ 2771366 h 5835507"/>
              <a:gd name="connsiteX79" fmla="*/ 480368 w 7323233"/>
              <a:gd name="connsiteY79" fmla="*/ 2663598 h 5835507"/>
              <a:gd name="connsiteX80" fmla="*/ 525081 w 7323233"/>
              <a:gd name="connsiteY80" fmla="*/ 2542454 h 5835507"/>
              <a:gd name="connsiteX81" fmla="*/ 855264 w 7323233"/>
              <a:gd name="connsiteY81" fmla="*/ 2615829 h 5835507"/>
              <a:gd name="connsiteX82" fmla="*/ 361137 w 7323233"/>
              <a:gd name="connsiteY82" fmla="*/ 2327301 h 5835507"/>
              <a:gd name="connsiteX83" fmla="*/ 444065 w 7323233"/>
              <a:gd name="connsiteY83" fmla="*/ 2312780 h 5835507"/>
              <a:gd name="connsiteX84" fmla="*/ 440625 w 7323233"/>
              <a:gd name="connsiteY84" fmla="*/ 2290233 h 5835507"/>
              <a:gd name="connsiteX85" fmla="*/ 445975 w 7323233"/>
              <a:gd name="connsiteY85" fmla="*/ 2151509 h 5835507"/>
              <a:gd name="connsiteX86" fmla="*/ 459734 w 7323233"/>
              <a:gd name="connsiteY86" fmla="*/ 2087690 h 5835507"/>
              <a:gd name="connsiteX87" fmla="*/ 437950 w 7323233"/>
              <a:gd name="connsiteY87" fmla="*/ 2014315 h 5835507"/>
              <a:gd name="connsiteX88" fmla="*/ 808640 w 7323233"/>
              <a:gd name="connsiteY88" fmla="*/ 2042977 h 5835507"/>
              <a:gd name="connsiteX89" fmla="*/ 969908 w 7323233"/>
              <a:gd name="connsiteY89" fmla="*/ 2026162 h 5835507"/>
              <a:gd name="connsiteX90" fmla="*/ 1251176 w 7323233"/>
              <a:gd name="connsiteY90" fmla="*/ 2021577 h 5835507"/>
              <a:gd name="connsiteX91" fmla="*/ 1381491 w 7323233"/>
              <a:gd name="connsiteY91" fmla="*/ 2035718 h 5835507"/>
              <a:gd name="connsiteX92" fmla="*/ 1492697 w 7323233"/>
              <a:gd name="connsiteY92" fmla="*/ 2017374 h 5835507"/>
              <a:gd name="connsiteX93" fmla="*/ 1386076 w 7323233"/>
              <a:gd name="connsiteY93" fmla="*/ 1931006 h 5835507"/>
              <a:gd name="connsiteX94" fmla="*/ 1235889 w 7323233"/>
              <a:gd name="connsiteY94" fmla="*/ 1932153 h 5835507"/>
              <a:gd name="connsiteX95" fmla="*/ 1128886 w 7323233"/>
              <a:gd name="connsiteY95" fmla="*/ 1875977 h 5835507"/>
              <a:gd name="connsiteX96" fmla="*/ 1026851 w 7323233"/>
              <a:gd name="connsiteY96" fmla="*/ 1774322 h 5835507"/>
              <a:gd name="connsiteX97" fmla="*/ 666861 w 7323233"/>
              <a:gd name="connsiteY97" fmla="*/ 1612290 h 5835507"/>
              <a:gd name="connsiteX98" fmla="*/ 601130 w 7323233"/>
              <a:gd name="connsiteY98" fmla="*/ 1550762 h 5835507"/>
              <a:gd name="connsiteX99" fmla="*/ 1630272 w 7323233"/>
              <a:gd name="connsiteY99" fmla="*/ 1785787 h 5835507"/>
              <a:gd name="connsiteX100" fmla="*/ 1312320 w 7323233"/>
              <a:gd name="connsiteY100" fmla="*/ 1687191 h 5835507"/>
              <a:gd name="connsiteX101" fmla="*/ 1527473 w 7323233"/>
              <a:gd name="connsiteY101" fmla="*/ 1705153 h 5835507"/>
              <a:gd name="connsiteX102" fmla="*/ 1646706 w 7323233"/>
              <a:gd name="connsiteY102" fmla="*/ 1639040 h 5835507"/>
              <a:gd name="connsiteX103" fmla="*/ 1645178 w 7323233"/>
              <a:gd name="connsiteY103" fmla="*/ 1620315 h 5835507"/>
              <a:gd name="connsiteX104" fmla="*/ 1557663 w 7323233"/>
              <a:gd name="connsiteY104" fmla="*/ 1558787 h 5835507"/>
              <a:gd name="connsiteX105" fmla="*/ 1506454 w 7323233"/>
              <a:gd name="connsiteY105" fmla="*/ 1519044 h 5835507"/>
              <a:gd name="connsiteX106" fmla="*/ 1366204 w 7323233"/>
              <a:gd name="connsiteY106" fmla="*/ 1375735 h 5835507"/>
              <a:gd name="connsiteX107" fmla="*/ 1466329 w 7323233"/>
              <a:gd name="connsiteY107" fmla="*/ 1360450 h 5835507"/>
              <a:gd name="connsiteX108" fmla="*/ 1503397 w 7323233"/>
              <a:gd name="connsiteY108" fmla="*/ 1330641 h 5835507"/>
              <a:gd name="connsiteX109" fmla="*/ 1475501 w 7323233"/>
              <a:gd name="connsiteY109" fmla="*/ 1288604 h 5835507"/>
              <a:gd name="connsiteX110" fmla="*/ 1165573 w 7323233"/>
              <a:gd name="connsiteY110" fmla="*/ 1159435 h 5835507"/>
              <a:gd name="connsiteX111" fmla="*/ 1141498 w 7323233"/>
              <a:gd name="connsiteY111" fmla="*/ 1059311 h 5835507"/>
              <a:gd name="connsiteX112" fmla="*/ 1199585 w 7323233"/>
              <a:gd name="connsiteY112" fmla="*/ 1044407 h 5835507"/>
              <a:gd name="connsiteX113" fmla="*/ 1267226 w 7323233"/>
              <a:gd name="connsiteY113" fmla="*/ 1051286 h 5835507"/>
              <a:gd name="connsiteX114" fmla="*/ 1213342 w 7323233"/>
              <a:gd name="connsiteY114" fmla="*/ 972561 h 5835507"/>
              <a:gd name="connsiteX115" fmla="*/ 993986 w 7323233"/>
              <a:gd name="connsiteY115" fmla="*/ 893073 h 5835507"/>
              <a:gd name="connsiteX116" fmla="*/ 1047486 w 7323233"/>
              <a:gd name="connsiteY116" fmla="*/ 820083 h 5835507"/>
              <a:gd name="connsiteX117" fmla="*/ 0 w 7323233"/>
              <a:gd name="connsiteY117" fmla="*/ 488371 h 5835507"/>
              <a:gd name="connsiteX118" fmla="*/ 188403 w 7323233"/>
              <a:gd name="connsiteY118" fmla="*/ 484933 h 5835507"/>
              <a:gd name="connsiteX119" fmla="*/ 584315 w 7323233"/>
              <a:gd name="connsiteY119" fmla="*/ 534230 h 5835507"/>
              <a:gd name="connsiteX120" fmla="*/ 782271 w 7323233"/>
              <a:gd name="connsiteY120" fmla="*/ 525824 h 5835507"/>
              <a:gd name="connsiteX121" fmla="*/ 967998 w 7323233"/>
              <a:gd name="connsiteY121" fmla="*/ 552574 h 5835507"/>
              <a:gd name="connsiteX122" fmla="*/ 1129651 w 7323233"/>
              <a:gd name="connsiteY122" fmla="*/ 552574 h 5835507"/>
              <a:gd name="connsiteX123" fmla="*/ 978317 w 7323233"/>
              <a:gd name="connsiteY123" fmla="*/ 513593 h 5835507"/>
              <a:gd name="connsiteX124" fmla="*/ 1074620 w 7323233"/>
              <a:gd name="connsiteY124" fmla="*/ 478818 h 5835507"/>
              <a:gd name="connsiteX125" fmla="*/ 1091435 w 7323233"/>
              <a:gd name="connsiteY125" fmla="*/ 436781 h 5835507"/>
              <a:gd name="connsiteX126" fmla="*/ 1135383 w 7323233"/>
              <a:gd name="connsiteY126" fmla="*/ 404296 h 5835507"/>
              <a:gd name="connsiteX127" fmla="*/ 1384166 w 7323233"/>
              <a:gd name="connsiteY127" fmla="*/ 420349 h 5835507"/>
              <a:gd name="connsiteX128" fmla="*/ 1219839 w 7323233"/>
              <a:gd name="connsiteY128" fmla="*/ 286593 h 5835507"/>
              <a:gd name="connsiteX129" fmla="*/ 1114364 w 7323233"/>
              <a:gd name="connsiteY129" fmla="*/ 264428 h 5835507"/>
              <a:gd name="connsiteX130" fmla="*/ 1090289 w 7323233"/>
              <a:gd name="connsiteY130" fmla="*/ 207487 h 5835507"/>
              <a:gd name="connsiteX131" fmla="*/ 1139204 w 7323233"/>
              <a:gd name="connsiteY131" fmla="*/ 195259 h 5835507"/>
              <a:gd name="connsiteX132" fmla="*/ 1382254 w 7323233"/>
              <a:gd name="connsiteY132" fmla="*/ 242265 h 5835507"/>
              <a:gd name="connsiteX133" fmla="*/ 1423145 w 7323233"/>
              <a:gd name="connsiteY133" fmla="*/ 223537 h 5835507"/>
              <a:gd name="connsiteX134" fmla="*/ 965705 w 7323233"/>
              <a:gd name="connsiteY134" fmla="*/ 102013 h 5835507"/>
              <a:gd name="connsiteX135" fmla="*/ 972586 w 7323233"/>
              <a:gd name="connsiteY135" fmla="*/ 69912 h 5835507"/>
              <a:gd name="connsiteX136" fmla="*/ 1375376 w 7323233"/>
              <a:gd name="connsiteY136" fmla="*/ 119593 h 5835507"/>
              <a:gd name="connsiteX137" fmla="*/ 1117804 w 7323233"/>
              <a:gd name="connsiteY137" fmla="*/ 25200 h 5835507"/>
              <a:gd name="connsiteX138" fmla="*/ 1164045 w 7323233"/>
              <a:gd name="connsiteY138" fmla="*/ 25 h 5835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</a:cxnLst>
            <a:rect l="l" t="t" r="r" b="b"/>
            <a:pathLst>
              <a:path w="7323233" h="5835507">
                <a:moveTo>
                  <a:pt x="1164045" y="25"/>
                </a:moveTo>
                <a:cubicBezTo>
                  <a:pt x="1180764" y="455"/>
                  <a:pt x="1198056" y="6474"/>
                  <a:pt x="1213723" y="8385"/>
                </a:cubicBezTo>
                <a:cubicBezTo>
                  <a:pt x="1559575" y="51187"/>
                  <a:pt x="1905425" y="97428"/>
                  <a:pt x="2251656" y="138318"/>
                </a:cubicBezTo>
                <a:cubicBezTo>
                  <a:pt x="2575343" y="176534"/>
                  <a:pt x="2901320" y="185322"/>
                  <a:pt x="3226534" y="205194"/>
                </a:cubicBezTo>
                <a:cubicBezTo>
                  <a:pt x="3620153" y="229271"/>
                  <a:pt x="4013008" y="263284"/>
                  <a:pt x="4404335" y="316784"/>
                </a:cubicBezTo>
                <a:cubicBezTo>
                  <a:pt x="4676048" y="354236"/>
                  <a:pt x="4950435" y="380221"/>
                  <a:pt x="5225968" y="350415"/>
                </a:cubicBezTo>
                <a:cubicBezTo>
                  <a:pt x="5239725" y="348884"/>
                  <a:pt x="5255394" y="343918"/>
                  <a:pt x="5266859" y="348884"/>
                </a:cubicBezTo>
                <a:cubicBezTo>
                  <a:pt x="5400614" y="404680"/>
                  <a:pt x="5546596" y="364553"/>
                  <a:pt x="5685318" y="399712"/>
                </a:cubicBezTo>
                <a:cubicBezTo>
                  <a:pt x="5649777" y="535377"/>
                  <a:pt x="5497299" y="524293"/>
                  <a:pt x="5411315" y="618305"/>
                </a:cubicBezTo>
                <a:cubicBezTo>
                  <a:pt x="5551565" y="655755"/>
                  <a:pt x="5677676" y="693589"/>
                  <a:pt x="5805698" y="721868"/>
                </a:cubicBezTo>
                <a:cubicBezTo>
                  <a:pt x="5941363" y="751677"/>
                  <a:pt x="6056391" y="832311"/>
                  <a:pt x="6188997" y="868233"/>
                </a:cubicBezTo>
                <a:cubicBezTo>
                  <a:pt x="6217279" y="875876"/>
                  <a:pt x="6251291" y="902627"/>
                  <a:pt x="6261225" y="928614"/>
                </a:cubicBezTo>
                <a:cubicBezTo>
                  <a:pt x="6293326" y="1012688"/>
                  <a:pt x="6934199" y="1248479"/>
                  <a:pt x="6858533" y="1323379"/>
                </a:cubicBezTo>
                <a:cubicBezTo>
                  <a:pt x="6827197" y="1354335"/>
                  <a:pt x="6786687" y="1376500"/>
                  <a:pt x="6744269" y="1407072"/>
                </a:cubicBezTo>
                <a:cubicBezTo>
                  <a:pt x="6808090" y="1464778"/>
                  <a:pt x="6879934" y="1490000"/>
                  <a:pt x="6956365" y="1507197"/>
                </a:cubicBezTo>
                <a:cubicBezTo>
                  <a:pt x="6979295" y="1512547"/>
                  <a:pt x="7001843" y="1523247"/>
                  <a:pt x="7004134" y="1549234"/>
                </a:cubicBezTo>
                <a:cubicBezTo>
                  <a:pt x="7006427" y="1576366"/>
                  <a:pt x="6983115" y="1587066"/>
                  <a:pt x="6963627" y="1599678"/>
                </a:cubicBezTo>
                <a:cubicBezTo>
                  <a:pt x="6936493" y="1617256"/>
                  <a:pt x="6910125" y="1632543"/>
                  <a:pt x="6875731" y="1634837"/>
                </a:cubicBezTo>
                <a:cubicBezTo>
                  <a:pt x="6819171" y="1638275"/>
                  <a:pt x="6792040" y="1687191"/>
                  <a:pt x="6759175" y="1723878"/>
                </a:cubicBezTo>
                <a:cubicBezTo>
                  <a:pt x="6740831" y="1744515"/>
                  <a:pt x="6731659" y="1786169"/>
                  <a:pt x="6763759" y="1793431"/>
                </a:cubicBezTo>
                <a:cubicBezTo>
                  <a:pt x="6840955" y="1811009"/>
                  <a:pt x="6834840" y="1861837"/>
                  <a:pt x="6832931" y="1919543"/>
                </a:cubicBezTo>
                <a:cubicBezTo>
                  <a:pt x="6830255" y="1991005"/>
                  <a:pt x="6784777" y="2023871"/>
                  <a:pt x="6728984" y="2051386"/>
                </a:cubicBezTo>
                <a:cubicBezTo>
                  <a:pt x="6709875" y="2060939"/>
                  <a:pt x="6682743" y="2060556"/>
                  <a:pt x="6675481" y="2090365"/>
                </a:cubicBezTo>
                <a:cubicBezTo>
                  <a:pt x="6706819" y="2118645"/>
                  <a:pt x="6745034" y="2095715"/>
                  <a:pt x="6778665" y="2103740"/>
                </a:cubicBezTo>
                <a:cubicBezTo>
                  <a:pt x="6806561" y="2110237"/>
                  <a:pt x="6852802" y="2106799"/>
                  <a:pt x="6814587" y="2158771"/>
                </a:cubicBezTo>
                <a:cubicBezTo>
                  <a:pt x="6803503" y="2173674"/>
                  <a:pt x="6816497" y="2185139"/>
                  <a:pt x="6830637" y="2186286"/>
                </a:cubicBezTo>
                <a:cubicBezTo>
                  <a:pt x="6943755" y="2198133"/>
                  <a:pt x="6891781" y="2303226"/>
                  <a:pt x="6928087" y="2358639"/>
                </a:cubicBezTo>
                <a:cubicBezTo>
                  <a:pt x="6938021" y="2373923"/>
                  <a:pt x="6927321" y="2400292"/>
                  <a:pt x="6911653" y="2406789"/>
                </a:cubicBezTo>
                <a:cubicBezTo>
                  <a:pt x="6811528" y="2449592"/>
                  <a:pt x="6797771" y="2551626"/>
                  <a:pt x="6749237" y="2639522"/>
                </a:cubicBezTo>
                <a:cubicBezTo>
                  <a:pt x="6801975" y="2674298"/>
                  <a:pt x="6865031" y="2681941"/>
                  <a:pt x="6921971" y="2704488"/>
                </a:cubicBezTo>
                <a:cubicBezTo>
                  <a:pt x="6981205" y="2728182"/>
                  <a:pt x="6981205" y="2745760"/>
                  <a:pt x="6932290" y="2814548"/>
                </a:cubicBezTo>
                <a:cubicBezTo>
                  <a:pt x="7059546" y="2829453"/>
                  <a:pt x="7059546" y="2829453"/>
                  <a:pt x="7020186" y="2937603"/>
                </a:cubicBezTo>
                <a:cubicBezTo>
                  <a:pt x="7126808" y="2947538"/>
                  <a:pt x="7197123" y="2998747"/>
                  <a:pt x="7213555" y="3110719"/>
                </a:cubicBezTo>
                <a:cubicBezTo>
                  <a:pt x="7221580" y="3164984"/>
                  <a:pt x="7269733" y="3190588"/>
                  <a:pt x="7323233" y="3226893"/>
                </a:cubicBezTo>
                <a:cubicBezTo>
                  <a:pt x="7256739" y="3262053"/>
                  <a:pt x="7211645" y="3335425"/>
                  <a:pt x="7134067" y="3257847"/>
                </a:cubicBezTo>
                <a:cubicBezTo>
                  <a:pt x="7105789" y="3229569"/>
                  <a:pt x="7108462" y="3265491"/>
                  <a:pt x="7104643" y="3275809"/>
                </a:cubicBezTo>
                <a:cubicBezTo>
                  <a:pt x="7095471" y="3301031"/>
                  <a:pt x="7114577" y="3317846"/>
                  <a:pt x="7127189" y="3336953"/>
                </a:cubicBezTo>
                <a:cubicBezTo>
                  <a:pt x="7139417" y="3356062"/>
                  <a:pt x="7153939" y="3376315"/>
                  <a:pt x="7157379" y="3397718"/>
                </a:cubicBezTo>
                <a:cubicBezTo>
                  <a:pt x="7159671" y="3412621"/>
                  <a:pt x="7148589" y="3434403"/>
                  <a:pt x="7136361" y="3445487"/>
                </a:cubicBezTo>
                <a:cubicBezTo>
                  <a:pt x="7072159" y="3503956"/>
                  <a:pt x="7110374" y="3635418"/>
                  <a:pt x="6988849" y="3652233"/>
                </a:cubicBezTo>
                <a:cubicBezTo>
                  <a:pt x="6934199" y="3659874"/>
                  <a:pt x="6907831" y="3708027"/>
                  <a:pt x="6867705" y="3734395"/>
                </a:cubicBezTo>
                <a:cubicBezTo>
                  <a:pt x="6728219" y="3826495"/>
                  <a:pt x="6634972" y="3944964"/>
                  <a:pt x="6591791" y="4107760"/>
                </a:cubicBezTo>
                <a:cubicBezTo>
                  <a:pt x="6579943" y="4152854"/>
                  <a:pt x="6534466" y="4189160"/>
                  <a:pt x="6505041" y="4228904"/>
                </a:cubicBezTo>
                <a:cubicBezTo>
                  <a:pt x="6519181" y="4257948"/>
                  <a:pt x="6596375" y="4195273"/>
                  <a:pt x="6569243" y="4271704"/>
                </a:cubicBezTo>
                <a:cubicBezTo>
                  <a:pt x="6548606" y="4329029"/>
                  <a:pt x="6495869" y="4364569"/>
                  <a:pt x="6446188" y="4398582"/>
                </a:cubicBezTo>
                <a:cubicBezTo>
                  <a:pt x="6389629" y="4437179"/>
                  <a:pt x="6326957" y="4468132"/>
                  <a:pt x="6301351" y="4539595"/>
                </a:cubicBezTo>
                <a:cubicBezTo>
                  <a:pt x="6296001" y="4554882"/>
                  <a:pt x="6278804" y="4570932"/>
                  <a:pt x="6263519" y="4577047"/>
                </a:cubicBezTo>
                <a:cubicBezTo>
                  <a:pt x="5466343" y="5834719"/>
                  <a:pt x="3503978" y="5843126"/>
                  <a:pt x="3277744" y="5834336"/>
                </a:cubicBezTo>
                <a:cubicBezTo>
                  <a:pt x="3003739" y="5823254"/>
                  <a:pt x="2744636" y="5745676"/>
                  <a:pt x="2490505" y="5648992"/>
                </a:cubicBezTo>
                <a:cubicBezTo>
                  <a:pt x="2383118" y="5608101"/>
                  <a:pt x="2283377" y="5550014"/>
                  <a:pt x="2179046" y="5504920"/>
                </a:cubicBezTo>
                <a:cubicBezTo>
                  <a:pt x="2034975" y="5442627"/>
                  <a:pt x="1923768" y="5323777"/>
                  <a:pt x="1780078" y="5273715"/>
                </a:cubicBezTo>
                <a:cubicBezTo>
                  <a:pt x="1632184" y="5222124"/>
                  <a:pt x="1505691" y="5127731"/>
                  <a:pt x="1353592" y="5087606"/>
                </a:cubicBezTo>
                <a:cubicBezTo>
                  <a:pt x="1273341" y="5066205"/>
                  <a:pt x="1195763" y="5027608"/>
                  <a:pt x="1208373" y="4917165"/>
                </a:cubicBezTo>
                <a:cubicBezTo>
                  <a:pt x="1211813" y="4885828"/>
                  <a:pt x="1190795" y="4860224"/>
                  <a:pt x="1157548" y="4869396"/>
                </a:cubicBezTo>
                <a:cubicBezTo>
                  <a:pt x="1094110" y="4886593"/>
                  <a:pt x="1065448" y="4841115"/>
                  <a:pt x="1030289" y="4807103"/>
                </a:cubicBezTo>
                <a:cubicBezTo>
                  <a:pt x="967617" y="4746725"/>
                  <a:pt x="908001" y="4682522"/>
                  <a:pt x="808258" y="4672585"/>
                </a:cubicBezTo>
                <a:cubicBezTo>
                  <a:pt x="827365" y="4625197"/>
                  <a:pt x="859849" y="4632078"/>
                  <a:pt x="889658" y="4642013"/>
                </a:cubicBezTo>
                <a:cubicBezTo>
                  <a:pt x="967998" y="4668000"/>
                  <a:pt x="1045576" y="4697425"/>
                  <a:pt x="1123917" y="4723412"/>
                </a:cubicBezTo>
                <a:cubicBezTo>
                  <a:pt x="1175126" y="4740228"/>
                  <a:pt x="1225954" y="4763921"/>
                  <a:pt x="1294360" y="4745194"/>
                </a:cubicBezTo>
                <a:cubicBezTo>
                  <a:pt x="1235507" y="4649656"/>
                  <a:pt x="1135383" y="4632459"/>
                  <a:pt x="1054367" y="4603034"/>
                </a:cubicBezTo>
                <a:cubicBezTo>
                  <a:pt x="953095" y="4565966"/>
                  <a:pt x="893480" y="4496029"/>
                  <a:pt x="822015" y="4418070"/>
                </a:cubicBezTo>
                <a:cubicBezTo>
                  <a:pt x="896536" y="4399344"/>
                  <a:pt x="942777" y="4456669"/>
                  <a:pt x="1001246" y="4453610"/>
                </a:cubicBezTo>
                <a:cubicBezTo>
                  <a:pt x="1004304" y="4443675"/>
                  <a:pt x="1009654" y="4429153"/>
                  <a:pt x="1008889" y="4428770"/>
                </a:cubicBezTo>
                <a:cubicBezTo>
                  <a:pt x="913351" y="4385969"/>
                  <a:pt x="868639" y="4305717"/>
                  <a:pt x="853733" y="4208648"/>
                </a:cubicBezTo>
                <a:cubicBezTo>
                  <a:pt x="846092" y="4158588"/>
                  <a:pt x="811315" y="4142920"/>
                  <a:pt x="776921" y="4119989"/>
                </a:cubicBezTo>
                <a:cubicBezTo>
                  <a:pt x="656924" y="4038591"/>
                  <a:pt x="530049" y="3964835"/>
                  <a:pt x="431453" y="3852864"/>
                </a:cubicBezTo>
                <a:cubicBezTo>
                  <a:pt x="545336" y="3867767"/>
                  <a:pt x="636671" y="3940758"/>
                  <a:pt x="759342" y="3972095"/>
                </a:cubicBezTo>
                <a:cubicBezTo>
                  <a:pt x="661893" y="3849042"/>
                  <a:pt x="535781" y="3786751"/>
                  <a:pt x="420753" y="3712230"/>
                </a:cubicBezTo>
                <a:cubicBezTo>
                  <a:pt x="368397" y="3678218"/>
                  <a:pt x="319865" y="3634652"/>
                  <a:pt x="256425" y="3616309"/>
                </a:cubicBezTo>
                <a:cubicBezTo>
                  <a:pt x="233878" y="3609812"/>
                  <a:pt x="196810" y="3596055"/>
                  <a:pt x="214772" y="3559749"/>
                </a:cubicBezTo>
                <a:cubicBezTo>
                  <a:pt x="230057" y="3529561"/>
                  <a:pt x="260247" y="3538731"/>
                  <a:pt x="287762" y="3547521"/>
                </a:cubicBezTo>
                <a:cubicBezTo>
                  <a:pt x="353875" y="3569305"/>
                  <a:pt x="422281" y="3569687"/>
                  <a:pt x="511706" y="3569305"/>
                </a:cubicBezTo>
                <a:cubicBezTo>
                  <a:pt x="436803" y="3469562"/>
                  <a:pt x="299609" y="3499371"/>
                  <a:pt x="235409" y="3394659"/>
                </a:cubicBezTo>
                <a:cubicBezTo>
                  <a:pt x="315659" y="3376315"/>
                  <a:pt x="377569" y="3414149"/>
                  <a:pt x="442537" y="3421409"/>
                </a:cubicBezTo>
                <a:cubicBezTo>
                  <a:pt x="501387" y="3427906"/>
                  <a:pt x="515909" y="3410328"/>
                  <a:pt x="502152" y="3352622"/>
                </a:cubicBezTo>
                <a:cubicBezTo>
                  <a:pt x="480752" y="3262815"/>
                  <a:pt x="512852" y="3216956"/>
                  <a:pt x="598455" y="3241415"/>
                </a:cubicBezTo>
                <a:cubicBezTo>
                  <a:pt x="677943" y="3264344"/>
                  <a:pt x="686349" y="3230715"/>
                  <a:pt x="664949" y="3179506"/>
                </a:cubicBezTo>
                <a:cubicBezTo>
                  <a:pt x="634377" y="3104987"/>
                  <a:pt x="669153" y="3047281"/>
                  <a:pt x="692846" y="2984607"/>
                </a:cubicBezTo>
                <a:cubicBezTo>
                  <a:pt x="729152" y="2889069"/>
                  <a:pt x="713865" y="2842445"/>
                  <a:pt x="635524" y="2771366"/>
                </a:cubicBezTo>
                <a:cubicBezTo>
                  <a:pt x="591577" y="2731620"/>
                  <a:pt x="544190" y="2697991"/>
                  <a:pt x="480368" y="2663598"/>
                </a:cubicBezTo>
                <a:cubicBezTo>
                  <a:pt x="627499" y="2644872"/>
                  <a:pt x="473109" y="2581817"/>
                  <a:pt x="525081" y="2542454"/>
                </a:cubicBezTo>
                <a:cubicBezTo>
                  <a:pt x="629027" y="2526404"/>
                  <a:pt x="713865" y="2651751"/>
                  <a:pt x="855264" y="2615829"/>
                </a:cubicBezTo>
                <a:cubicBezTo>
                  <a:pt x="680618" y="2507295"/>
                  <a:pt x="487630" y="2471755"/>
                  <a:pt x="361137" y="2327301"/>
                </a:cubicBezTo>
                <a:cubicBezTo>
                  <a:pt x="390181" y="2294436"/>
                  <a:pt x="419224" y="2325008"/>
                  <a:pt x="444065" y="2312780"/>
                </a:cubicBezTo>
                <a:cubicBezTo>
                  <a:pt x="443300" y="2305136"/>
                  <a:pt x="445212" y="2293671"/>
                  <a:pt x="440625" y="2290233"/>
                </a:cubicBezTo>
                <a:cubicBezTo>
                  <a:pt x="346234" y="2211508"/>
                  <a:pt x="344703" y="2209598"/>
                  <a:pt x="445975" y="2151509"/>
                </a:cubicBezTo>
                <a:cubicBezTo>
                  <a:pt x="481515" y="2131255"/>
                  <a:pt x="478459" y="2113293"/>
                  <a:pt x="459734" y="2087690"/>
                </a:cubicBezTo>
                <a:cubicBezTo>
                  <a:pt x="446356" y="2069728"/>
                  <a:pt x="430306" y="2053677"/>
                  <a:pt x="437950" y="2014315"/>
                </a:cubicBezTo>
                <a:cubicBezTo>
                  <a:pt x="493362" y="2064761"/>
                  <a:pt x="761252" y="2048327"/>
                  <a:pt x="808640" y="2042977"/>
                </a:cubicBezTo>
                <a:cubicBezTo>
                  <a:pt x="861758" y="2037246"/>
                  <a:pt x="914114" y="2012787"/>
                  <a:pt x="969908" y="2026162"/>
                </a:cubicBezTo>
                <a:cubicBezTo>
                  <a:pt x="1014621" y="2036864"/>
                  <a:pt x="1221748" y="2140427"/>
                  <a:pt x="1251176" y="2021577"/>
                </a:cubicBezTo>
                <a:cubicBezTo>
                  <a:pt x="1252704" y="2015846"/>
                  <a:pt x="1336395" y="2029221"/>
                  <a:pt x="1381491" y="2035718"/>
                </a:cubicBezTo>
                <a:cubicBezTo>
                  <a:pt x="1421235" y="2041068"/>
                  <a:pt x="1465947" y="2064761"/>
                  <a:pt x="1492697" y="2017374"/>
                </a:cubicBezTo>
                <a:cubicBezTo>
                  <a:pt x="1508366" y="1989477"/>
                  <a:pt x="1443782" y="1935593"/>
                  <a:pt x="1386076" y="1931006"/>
                </a:cubicBezTo>
                <a:cubicBezTo>
                  <a:pt x="1336013" y="1926802"/>
                  <a:pt x="1283658" y="1920687"/>
                  <a:pt x="1235889" y="1932153"/>
                </a:cubicBezTo>
                <a:cubicBezTo>
                  <a:pt x="1177038" y="1945911"/>
                  <a:pt x="1145320" y="1923746"/>
                  <a:pt x="1128886" y="1875977"/>
                </a:cubicBezTo>
                <a:cubicBezTo>
                  <a:pt x="1110542" y="1823240"/>
                  <a:pt x="1075383" y="1798781"/>
                  <a:pt x="1026851" y="1774322"/>
                </a:cubicBezTo>
                <a:cubicBezTo>
                  <a:pt x="909146" y="1715090"/>
                  <a:pt x="796030" y="1646684"/>
                  <a:pt x="666861" y="1612290"/>
                </a:cubicBezTo>
                <a:cubicBezTo>
                  <a:pt x="641255" y="1605409"/>
                  <a:pt x="612977" y="1596238"/>
                  <a:pt x="601130" y="1550762"/>
                </a:cubicBezTo>
                <a:cubicBezTo>
                  <a:pt x="950802" y="1618785"/>
                  <a:pt x="1269520" y="1796106"/>
                  <a:pt x="1630272" y="1785787"/>
                </a:cubicBezTo>
                <a:cubicBezTo>
                  <a:pt x="1531678" y="1729610"/>
                  <a:pt x="1417413" y="1726553"/>
                  <a:pt x="1312320" y="1687191"/>
                </a:cubicBezTo>
                <a:cubicBezTo>
                  <a:pt x="1386841" y="1657765"/>
                  <a:pt x="1456775" y="1688337"/>
                  <a:pt x="1527473" y="1705153"/>
                </a:cubicBezTo>
                <a:cubicBezTo>
                  <a:pt x="1586707" y="1718909"/>
                  <a:pt x="1640210" y="1721203"/>
                  <a:pt x="1646706" y="1639040"/>
                </a:cubicBezTo>
                <a:cubicBezTo>
                  <a:pt x="1644413" y="1633690"/>
                  <a:pt x="1644794" y="1626812"/>
                  <a:pt x="1645178" y="1620315"/>
                </a:cubicBezTo>
                <a:cubicBezTo>
                  <a:pt x="1625304" y="1586303"/>
                  <a:pt x="1594350" y="1568725"/>
                  <a:pt x="1557663" y="1558787"/>
                </a:cubicBezTo>
                <a:cubicBezTo>
                  <a:pt x="1535498" y="1552672"/>
                  <a:pt x="1506073" y="1543500"/>
                  <a:pt x="1506454" y="1519044"/>
                </a:cubicBezTo>
                <a:cubicBezTo>
                  <a:pt x="1507601" y="1428472"/>
                  <a:pt x="1436904" y="1402104"/>
                  <a:pt x="1366204" y="1375735"/>
                </a:cubicBezTo>
                <a:cubicBezTo>
                  <a:pt x="1405566" y="1330641"/>
                  <a:pt x="1436520" y="1363888"/>
                  <a:pt x="1466329" y="1360450"/>
                </a:cubicBezTo>
                <a:cubicBezTo>
                  <a:pt x="1485819" y="1358157"/>
                  <a:pt x="1503397" y="1353953"/>
                  <a:pt x="1503397" y="1330641"/>
                </a:cubicBezTo>
                <a:cubicBezTo>
                  <a:pt x="1503779" y="1311151"/>
                  <a:pt x="1494607" y="1288985"/>
                  <a:pt x="1475501" y="1288604"/>
                </a:cubicBezTo>
                <a:cubicBezTo>
                  <a:pt x="1355885" y="1285163"/>
                  <a:pt x="1289773" y="1159817"/>
                  <a:pt x="1165573" y="1159435"/>
                </a:cubicBezTo>
                <a:cubicBezTo>
                  <a:pt x="1091435" y="1159435"/>
                  <a:pt x="1204170" y="1088738"/>
                  <a:pt x="1141498" y="1059311"/>
                </a:cubicBezTo>
                <a:cubicBezTo>
                  <a:pt x="1127739" y="1052814"/>
                  <a:pt x="1177420" y="1042879"/>
                  <a:pt x="1199585" y="1044407"/>
                </a:cubicBezTo>
                <a:cubicBezTo>
                  <a:pt x="1221367" y="1045935"/>
                  <a:pt x="1240857" y="1064661"/>
                  <a:pt x="1267226" y="1051286"/>
                </a:cubicBezTo>
                <a:cubicBezTo>
                  <a:pt x="1281748" y="1003517"/>
                  <a:pt x="1244298" y="985938"/>
                  <a:pt x="1213342" y="972561"/>
                </a:cubicBezTo>
                <a:cubicBezTo>
                  <a:pt x="1141879" y="941607"/>
                  <a:pt x="1072327" y="904157"/>
                  <a:pt x="993986" y="893073"/>
                </a:cubicBezTo>
                <a:cubicBezTo>
                  <a:pt x="966089" y="889252"/>
                  <a:pt x="1034111" y="838042"/>
                  <a:pt x="1047486" y="820083"/>
                </a:cubicBezTo>
                <a:cubicBezTo>
                  <a:pt x="732209" y="631299"/>
                  <a:pt x="353112" y="640852"/>
                  <a:pt x="0" y="488371"/>
                </a:cubicBezTo>
                <a:cubicBezTo>
                  <a:pt x="77960" y="458564"/>
                  <a:pt x="135284" y="480346"/>
                  <a:pt x="188403" y="484933"/>
                </a:cubicBezTo>
                <a:cubicBezTo>
                  <a:pt x="321009" y="496396"/>
                  <a:pt x="452090" y="520090"/>
                  <a:pt x="584315" y="534230"/>
                </a:cubicBezTo>
                <a:cubicBezTo>
                  <a:pt x="649281" y="541108"/>
                  <a:pt x="709662" y="567096"/>
                  <a:pt x="782271" y="525824"/>
                </a:cubicBezTo>
                <a:cubicBezTo>
                  <a:pt x="830805" y="498308"/>
                  <a:pt x="908383" y="528115"/>
                  <a:pt x="967998" y="552574"/>
                </a:cubicBezTo>
                <a:cubicBezTo>
                  <a:pt x="1017296" y="572827"/>
                  <a:pt x="1064301" y="578177"/>
                  <a:pt x="1129651" y="552574"/>
                </a:cubicBezTo>
                <a:cubicBezTo>
                  <a:pt x="1070417" y="536905"/>
                  <a:pt x="1024939" y="523149"/>
                  <a:pt x="978317" y="513593"/>
                </a:cubicBezTo>
                <a:cubicBezTo>
                  <a:pt x="941248" y="505952"/>
                  <a:pt x="1029526" y="474996"/>
                  <a:pt x="1074620" y="478818"/>
                </a:cubicBezTo>
                <a:cubicBezTo>
                  <a:pt x="1137676" y="484168"/>
                  <a:pt x="1102136" y="464296"/>
                  <a:pt x="1091435" y="436781"/>
                </a:cubicBezTo>
                <a:cubicBezTo>
                  <a:pt x="1079970" y="407355"/>
                  <a:pt x="1113982" y="398184"/>
                  <a:pt x="1135383" y="404296"/>
                </a:cubicBezTo>
                <a:cubicBezTo>
                  <a:pt x="1217545" y="428374"/>
                  <a:pt x="1299326" y="385955"/>
                  <a:pt x="1384166" y="420349"/>
                </a:cubicBezTo>
                <a:cubicBezTo>
                  <a:pt x="1362764" y="335509"/>
                  <a:pt x="1316523" y="298440"/>
                  <a:pt x="1219839" y="286593"/>
                </a:cubicBezTo>
                <a:cubicBezTo>
                  <a:pt x="1183533" y="282009"/>
                  <a:pt x="1145701" y="288887"/>
                  <a:pt x="1114364" y="264428"/>
                </a:cubicBezTo>
                <a:cubicBezTo>
                  <a:pt x="1096402" y="250290"/>
                  <a:pt x="1076148" y="233474"/>
                  <a:pt x="1090289" y="207487"/>
                </a:cubicBezTo>
                <a:cubicBezTo>
                  <a:pt x="1100223" y="189144"/>
                  <a:pt x="1121626" y="189144"/>
                  <a:pt x="1139204" y="195259"/>
                </a:cubicBezTo>
                <a:cubicBezTo>
                  <a:pt x="1217929" y="222393"/>
                  <a:pt x="1300091" y="232328"/>
                  <a:pt x="1382254" y="242265"/>
                </a:cubicBezTo>
                <a:cubicBezTo>
                  <a:pt x="1394866" y="243793"/>
                  <a:pt x="1409004" y="248762"/>
                  <a:pt x="1423145" y="223537"/>
                </a:cubicBezTo>
                <a:cubicBezTo>
                  <a:pt x="1269520" y="182647"/>
                  <a:pt x="1123536" y="124559"/>
                  <a:pt x="965705" y="102013"/>
                </a:cubicBezTo>
                <a:cubicBezTo>
                  <a:pt x="967998" y="91312"/>
                  <a:pt x="970292" y="80612"/>
                  <a:pt x="972586" y="69912"/>
                </a:cubicBezTo>
                <a:cubicBezTo>
                  <a:pt x="1096020" y="85197"/>
                  <a:pt x="1219457" y="100484"/>
                  <a:pt x="1375376" y="119593"/>
                </a:cubicBezTo>
                <a:cubicBezTo>
                  <a:pt x="1279454" y="58828"/>
                  <a:pt x="1188885" y="79084"/>
                  <a:pt x="1117804" y="25200"/>
                </a:cubicBezTo>
                <a:cubicBezTo>
                  <a:pt x="1131179" y="4755"/>
                  <a:pt x="1147325" y="-405"/>
                  <a:pt x="1164045" y="25"/>
                </a:cubicBezTo>
                <a:close/>
              </a:path>
            </a:pathLst>
          </a:custGeom>
          <a:solidFill>
            <a:srgbClr val="75AA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99B2A06D-540C-44F2-85FB-08E0A316F8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8928" y="2242457"/>
            <a:ext cx="3731849" cy="2373086"/>
          </a:xfrm>
        </p:spPr>
        <p:txBody>
          <a:bodyPr>
            <a:normAutofit/>
          </a:bodyPr>
          <a:lstStyle/>
          <a:p>
            <a:r>
              <a:rPr lang="fi-FI" b="1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Kun h</a:t>
            </a:r>
            <a:r>
              <a:rPr lang="fi-FI" b="1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yökkäys tulee Aki Forsmanin kohdalta:</a:t>
            </a:r>
            <a:endParaRPr lang="fi-FI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15155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82FD8D3-C74C-4B1D-A596-F090EE1A2B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D3D6B5C-B8B4-4071-9480-DEE5EC781C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0990" y="1327050"/>
            <a:ext cx="6079676" cy="4114233"/>
          </a:xfrm>
          <a:custGeom>
            <a:avLst/>
            <a:gdLst>
              <a:gd name="connsiteX0" fmla="*/ 1164045 w 7323233"/>
              <a:gd name="connsiteY0" fmla="*/ 25 h 5835507"/>
              <a:gd name="connsiteX1" fmla="*/ 1213723 w 7323233"/>
              <a:gd name="connsiteY1" fmla="*/ 8385 h 5835507"/>
              <a:gd name="connsiteX2" fmla="*/ 2251656 w 7323233"/>
              <a:gd name="connsiteY2" fmla="*/ 138318 h 5835507"/>
              <a:gd name="connsiteX3" fmla="*/ 3226534 w 7323233"/>
              <a:gd name="connsiteY3" fmla="*/ 205194 h 5835507"/>
              <a:gd name="connsiteX4" fmla="*/ 4404335 w 7323233"/>
              <a:gd name="connsiteY4" fmla="*/ 316784 h 5835507"/>
              <a:gd name="connsiteX5" fmla="*/ 5225968 w 7323233"/>
              <a:gd name="connsiteY5" fmla="*/ 350415 h 5835507"/>
              <a:gd name="connsiteX6" fmla="*/ 5266859 w 7323233"/>
              <a:gd name="connsiteY6" fmla="*/ 348884 h 5835507"/>
              <a:gd name="connsiteX7" fmla="*/ 5685318 w 7323233"/>
              <a:gd name="connsiteY7" fmla="*/ 399712 h 5835507"/>
              <a:gd name="connsiteX8" fmla="*/ 5411315 w 7323233"/>
              <a:gd name="connsiteY8" fmla="*/ 618305 h 5835507"/>
              <a:gd name="connsiteX9" fmla="*/ 5805698 w 7323233"/>
              <a:gd name="connsiteY9" fmla="*/ 721868 h 5835507"/>
              <a:gd name="connsiteX10" fmla="*/ 6188997 w 7323233"/>
              <a:gd name="connsiteY10" fmla="*/ 868233 h 5835507"/>
              <a:gd name="connsiteX11" fmla="*/ 6261225 w 7323233"/>
              <a:gd name="connsiteY11" fmla="*/ 928614 h 5835507"/>
              <a:gd name="connsiteX12" fmla="*/ 6858533 w 7323233"/>
              <a:gd name="connsiteY12" fmla="*/ 1323379 h 5835507"/>
              <a:gd name="connsiteX13" fmla="*/ 6744269 w 7323233"/>
              <a:gd name="connsiteY13" fmla="*/ 1407072 h 5835507"/>
              <a:gd name="connsiteX14" fmla="*/ 6956365 w 7323233"/>
              <a:gd name="connsiteY14" fmla="*/ 1507197 h 5835507"/>
              <a:gd name="connsiteX15" fmla="*/ 7004134 w 7323233"/>
              <a:gd name="connsiteY15" fmla="*/ 1549234 h 5835507"/>
              <a:gd name="connsiteX16" fmla="*/ 6963627 w 7323233"/>
              <a:gd name="connsiteY16" fmla="*/ 1599678 h 5835507"/>
              <a:gd name="connsiteX17" fmla="*/ 6875731 w 7323233"/>
              <a:gd name="connsiteY17" fmla="*/ 1634837 h 5835507"/>
              <a:gd name="connsiteX18" fmla="*/ 6759175 w 7323233"/>
              <a:gd name="connsiteY18" fmla="*/ 1723878 h 5835507"/>
              <a:gd name="connsiteX19" fmla="*/ 6763759 w 7323233"/>
              <a:gd name="connsiteY19" fmla="*/ 1793431 h 5835507"/>
              <a:gd name="connsiteX20" fmla="*/ 6832931 w 7323233"/>
              <a:gd name="connsiteY20" fmla="*/ 1919543 h 5835507"/>
              <a:gd name="connsiteX21" fmla="*/ 6728984 w 7323233"/>
              <a:gd name="connsiteY21" fmla="*/ 2051386 h 5835507"/>
              <a:gd name="connsiteX22" fmla="*/ 6675481 w 7323233"/>
              <a:gd name="connsiteY22" fmla="*/ 2090365 h 5835507"/>
              <a:gd name="connsiteX23" fmla="*/ 6778665 w 7323233"/>
              <a:gd name="connsiteY23" fmla="*/ 2103740 h 5835507"/>
              <a:gd name="connsiteX24" fmla="*/ 6814587 w 7323233"/>
              <a:gd name="connsiteY24" fmla="*/ 2158771 h 5835507"/>
              <a:gd name="connsiteX25" fmla="*/ 6830637 w 7323233"/>
              <a:gd name="connsiteY25" fmla="*/ 2186286 h 5835507"/>
              <a:gd name="connsiteX26" fmla="*/ 6928087 w 7323233"/>
              <a:gd name="connsiteY26" fmla="*/ 2358639 h 5835507"/>
              <a:gd name="connsiteX27" fmla="*/ 6911653 w 7323233"/>
              <a:gd name="connsiteY27" fmla="*/ 2406789 h 5835507"/>
              <a:gd name="connsiteX28" fmla="*/ 6749237 w 7323233"/>
              <a:gd name="connsiteY28" fmla="*/ 2639522 h 5835507"/>
              <a:gd name="connsiteX29" fmla="*/ 6921971 w 7323233"/>
              <a:gd name="connsiteY29" fmla="*/ 2704488 h 5835507"/>
              <a:gd name="connsiteX30" fmla="*/ 6932290 w 7323233"/>
              <a:gd name="connsiteY30" fmla="*/ 2814548 h 5835507"/>
              <a:gd name="connsiteX31" fmla="*/ 7020186 w 7323233"/>
              <a:gd name="connsiteY31" fmla="*/ 2937603 h 5835507"/>
              <a:gd name="connsiteX32" fmla="*/ 7213555 w 7323233"/>
              <a:gd name="connsiteY32" fmla="*/ 3110719 h 5835507"/>
              <a:gd name="connsiteX33" fmla="*/ 7323233 w 7323233"/>
              <a:gd name="connsiteY33" fmla="*/ 3226893 h 5835507"/>
              <a:gd name="connsiteX34" fmla="*/ 7134067 w 7323233"/>
              <a:gd name="connsiteY34" fmla="*/ 3257847 h 5835507"/>
              <a:gd name="connsiteX35" fmla="*/ 7104643 w 7323233"/>
              <a:gd name="connsiteY35" fmla="*/ 3275809 h 5835507"/>
              <a:gd name="connsiteX36" fmla="*/ 7127189 w 7323233"/>
              <a:gd name="connsiteY36" fmla="*/ 3336953 h 5835507"/>
              <a:gd name="connsiteX37" fmla="*/ 7157379 w 7323233"/>
              <a:gd name="connsiteY37" fmla="*/ 3397718 h 5835507"/>
              <a:gd name="connsiteX38" fmla="*/ 7136361 w 7323233"/>
              <a:gd name="connsiteY38" fmla="*/ 3445487 h 5835507"/>
              <a:gd name="connsiteX39" fmla="*/ 6988849 w 7323233"/>
              <a:gd name="connsiteY39" fmla="*/ 3652233 h 5835507"/>
              <a:gd name="connsiteX40" fmla="*/ 6867705 w 7323233"/>
              <a:gd name="connsiteY40" fmla="*/ 3734395 h 5835507"/>
              <a:gd name="connsiteX41" fmla="*/ 6591791 w 7323233"/>
              <a:gd name="connsiteY41" fmla="*/ 4107760 h 5835507"/>
              <a:gd name="connsiteX42" fmla="*/ 6505041 w 7323233"/>
              <a:gd name="connsiteY42" fmla="*/ 4228904 h 5835507"/>
              <a:gd name="connsiteX43" fmla="*/ 6569243 w 7323233"/>
              <a:gd name="connsiteY43" fmla="*/ 4271704 h 5835507"/>
              <a:gd name="connsiteX44" fmla="*/ 6446188 w 7323233"/>
              <a:gd name="connsiteY44" fmla="*/ 4398582 h 5835507"/>
              <a:gd name="connsiteX45" fmla="*/ 6301351 w 7323233"/>
              <a:gd name="connsiteY45" fmla="*/ 4539595 h 5835507"/>
              <a:gd name="connsiteX46" fmla="*/ 6263519 w 7323233"/>
              <a:gd name="connsiteY46" fmla="*/ 4577047 h 5835507"/>
              <a:gd name="connsiteX47" fmla="*/ 3277744 w 7323233"/>
              <a:gd name="connsiteY47" fmla="*/ 5834336 h 5835507"/>
              <a:gd name="connsiteX48" fmla="*/ 2490505 w 7323233"/>
              <a:gd name="connsiteY48" fmla="*/ 5648992 h 5835507"/>
              <a:gd name="connsiteX49" fmla="*/ 2179046 w 7323233"/>
              <a:gd name="connsiteY49" fmla="*/ 5504920 h 5835507"/>
              <a:gd name="connsiteX50" fmla="*/ 1780078 w 7323233"/>
              <a:gd name="connsiteY50" fmla="*/ 5273715 h 5835507"/>
              <a:gd name="connsiteX51" fmla="*/ 1353592 w 7323233"/>
              <a:gd name="connsiteY51" fmla="*/ 5087606 h 5835507"/>
              <a:gd name="connsiteX52" fmla="*/ 1208373 w 7323233"/>
              <a:gd name="connsiteY52" fmla="*/ 4917165 h 5835507"/>
              <a:gd name="connsiteX53" fmla="*/ 1157548 w 7323233"/>
              <a:gd name="connsiteY53" fmla="*/ 4869396 h 5835507"/>
              <a:gd name="connsiteX54" fmla="*/ 1030289 w 7323233"/>
              <a:gd name="connsiteY54" fmla="*/ 4807103 h 5835507"/>
              <a:gd name="connsiteX55" fmla="*/ 808258 w 7323233"/>
              <a:gd name="connsiteY55" fmla="*/ 4672585 h 5835507"/>
              <a:gd name="connsiteX56" fmla="*/ 889658 w 7323233"/>
              <a:gd name="connsiteY56" fmla="*/ 4642013 h 5835507"/>
              <a:gd name="connsiteX57" fmla="*/ 1123917 w 7323233"/>
              <a:gd name="connsiteY57" fmla="*/ 4723412 h 5835507"/>
              <a:gd name="connsiteX58" fmla="*/ 1294360 w 7323233"/>
              <a:gd name="connsiteY58" fmla="*/ 4745194 h 5835507"/>
              <a:gd name="connsiteX59" fmla="*/ 1054367 w 7323233"/>
              <a:gd name="connsiteY59" fmla="*/ 4603034 h 5835507"/>
              <a:gd name="connsiteX60" fmla="*/ 822015 w 7323233"/>
              <a:gd name="connsiteY60" fmla="*/ 4418070 h 5835507"/>
              <a:gd name="connsiteX61" fmla="*/ 1001246 w 7323233"/>
              <a:gd name="connsiteY61" fmla="*/ 4453610 h 5835507"/>
              <a:gd name="connsiteX62" fmla="*/ 1008889 w 7323233"/>
              <a:gd name="connsiteY62" fmla="*/ 4428770 h 5835507"/>
              <a:gd name="connsiteX63" fmla="*/ 853733 w 7323233"/>
              <a:gd name="connsiteY63" fmla="*/ 4208648 h 5835507"/>
              <a:gd name="connsiteX64" fmla="*/ 776921 w 7323233"/>
              <a:gd name="connsiteY64" fmla="*/ 4119989 h 5835507"/>
              <a:gd name="connsiteX65" fmla="*/ 431453 w 7323233"/>
              <a:gd name="connsiteY65" fmla="*/ 3852864 h 5835507"/>
              <a:gd name="connsiteX66" fmla="*/ 759342 w 7323233"/>
              <a:gd name="connsiteY66" fmla="*/ 3972095 h 5835507"/>
              <a:gd name="connsiteX67" fmla="*/ 420753 w 7323233"/>
              <a:gd name="connsiteY67" fmla="*/ 3712230 h 5835507"/>
              <a:gd name="connsiteX68" fmla="*/ 256425 w 7323233"/>
              <a:gd name="connsiteY68" fmla="*/ 3616309 h 5835507"/>
              <a:gd name="connsiteX69" fmla="*/ 214772 w 7323233"/>
              <a:gd name="connsiteY69" fmla="*/ 3559749 h 5835507"/>
              <a:gd name="connsiteX70" fmla="*/ 287762 w 7323233"/>
              <a:gd name="connsiteY70" fmla="*/ 3547521 h 5835507"/>
              <a:gd name="connsiteX71" fmla="*/ 511706 w 7323233"/>
              <a:gd name="connsiteY71" fmla="*/ 3569305 h 5835507"/>
              <a:gd name="connsiteX72" fmla="*/ 235409 w 7323233"/>
              <a:gd name="connsiteY72" fmla="*/ 3394659 h 5835507"/>
              <a:gd name="connsiteX73" fmla="*/ 442537 w 7323233"/>
              <a:gd name="connsiteY73" fmla="*/ 3421409 h 5835507"/>
              <a:gd name="connsiteX74" fmla="*/ 502152 w 7323233"/>
              <a:gd name="connsiteY74" fmla="*/ 3352622 h 5835507"/>
              <a:gd name="connsiteX75" fmla="*/ 598455 w 7323233"/>
              <a:gd name="connsiteY75" fmla="*/ 3241415 h 5835507"/>
              <a:gd name="connsiteX76" fmla="*/ 664949 w 7323233"/>
              <a:gd name="connsiteY76" fmla="*/ 3179506 h 5835507"/>
              <a:gd name="connsiteX77" fmla="*/ 692846 w 7323233"/>
              <a:gd name="connsiteY77" fmla="*/ 2984607 h 5835507"/>
              <a:gd name="connsiteX78" fmla="*/ 635524 w 7323233"/>
              <a:gd name="connsiteY78" fmla="*/ 2771366 h 5835507"/>
              <a:gd name="connsiteX79" fmla="*/ 480368 w 7323233"/>
              <a:gd name="connsiteY79" fmla="*/ 2663598 h 5835507"/>
              <a:gd name="connsiteX80" fmla="*/ 525081 w 7323233"/>
              <a:gd name="connsiteY80" fmla="*/ 2542454 h 5835507"/>
              <a:gd name="connsiteX81" fmla="*/ 855264 w 7323233"/>
              <a:gd name="connsiteY81" fmla="*/ 2615829 h 5835507"/>
              <a:gd name="connsiteX82" fmla="*/ 361137 w 7323233"/>
              <a:gd name="connsiteY82" fmla="*/ 2327301 h 5835507"/>
              <a:gd name="connsiteX83" fmla="*/ 444065 w 7323233"/>
              <a:gd name="connsiteY83" fmla="*/ 2312780 h 5835507"/>
              <a:gd name="connsiteX84" fmla="*/ 440625 w 7323233"/>
              <a:gd name="connsiteY84" fmla="*/ 2290233 h 5835507"/>
              <a:gd name="connsiteX85" fmla="*/ 445975 w 7323233"/>
              <a:gd name="connsiteY85" fmla="*/ 2151509 h 5835507"/>
              <a:gd name="connsiteX86" fmla="*/ 459734 w 7323233"/>
              <a:gd name="connsiteY86" fmla="*/ 2087690 h 5835507"/>
              <a:gd name="connsiteX87" fmla="*/ 437950 w 7323233"/>
              <a:gd name="connsiteY87" fmla="*/ 2014315 h 5835507"/>
              <a:gd name="connsiteX88" fmla="*/ 808640 w 7323233"/>
              <a:gd name="connsiteY88" fmla="*/ 2042977 h 5835507"/>
              <a:gd name="connsiteX89" fmla="*/ 969908 w 7323233"/>
              <a:gd name="connsiteY89" fmla="*/ 2026162 h 5835507"/>
              <a:gd name="connsiteX90" fmla="*/ 1251176 w 7323233"/>
              <a:gd name="connsiteY90" fmla="*/ 2021577 h 5835507"/>
              <a:gd name="connsiteX91" fmla="*/ 1381491 w 7323233"/>
              <a:gd name="connsiteY91" fmla="*/ 2035718 h 5835507"/>
              <a:gd name="connsiteX92" fmla="*/ 1492697 w 7323233"/>
              <a:gd name="connsiteY92" fmla="*/ 2017374 h 5835507"/>
              <a:gd name="connsiteX93" fmla="*/ 1386076 w 7323233"/>
              <a:gd name="connsiteY93" fmla="*/ 1931006 h 5835507"/>
              <a:gd name="connsiteX94" fmla="*/ 1235889 w 7323233"/>
              <a:gd name="connsiteY94" fmla="*/ 1932153 h 5835507"/>
              <a:gd name="connsiteX95" fmla="*/ 1128886 w 7323233"/>
              <a:gd name="connsiteY95" fmla="*/ 1875977 h 5835507"/>
              <a:gd name="connsiteX96" fmla="*/ 1026851 w 7323233"/>
              <a:gd name="connsiteY96" fmla="*/ 1774322 h 5835507"/>
              <a:gd name="connsiteX97" fmla="*/ 666861 w 7323233"/>
              <a:gd name="connsiteY97" fmla="*/ 1612290 h 5835507"/>
              <a:gd name="connsiteX98" fmla="*/ 601130 w 7323233"/>
              <a:gd name="connsiteY98" fmla="*/ 1550762 h 5835507"/>
              <a:gd name="connsiteX99" fmla="*/ 1630272 w 7323233"/>
              <a:gd name="connsiteY99" fmla="*/ 1785787 h 5835507"/>
              <a:gd name="connsiteX100" fmla="*/ 1312320 w 7323233"/>
              <a:gd name="connsiteY100" fmla="*/ 1687191 h 5835507"/>
              <a:gd name="connsiteX101" fmla="*/ 1527473 w 7323233"/>
              <a:gd name="connsiteY101" fmla="*/ 1705153 h 5835507"/>
              <a:gd name="connsiteX102" fmla="*/ 1646706 w 7323233"/>
              <a:gd name="connsiteY102" fmla="*/ 1639040 h 5835507"/>
              <a:gd name="connsiteX103" fmla="*/ 1645178 w 7323233"/>
              <a:gd name="connsiteY103" fmla="*/ 1620315 h 5835507"/>
              <a:gd name="connsiteX104" fmla="*/ 1557663 w 7323233"/>
              <a:gd name="connsiteY104" fmla="*/ 1558787 h 5835507"/>
              <a:gd name="connsiteX105" fmla="*/ 1506454 w 7323233"/>
              <a:gd name="connsiteY105" fmla="*/ 1519044 h 5835507"/>
              <a:gd name="connsiteX106" fmla="*/ 1366204 w 7323233"/>
              <a:gd name="connsiteY106" fmla="*/ 1375735 h 5835507"/>
              <a:gd name="connsiteX107" fmla="*/ 1466329 w 7323233"/>
              <a:gd name="connsiteY107" fmla="*/ 1360450 h 5835507"/>
              <a:gd name="connsiteX108" fmla="*/ 1503397 w 7323233"/>
              <a:gd name="connsiteY108" fmla="*/ 1330641 h 5835507"/>
              <a:gd name="connsiteX109" fmla="*/ 1475501 w 7323233"/>
              <a:gd name="connsiteY109" fmla="*/ 1288604 h 5835507"/>
              <a:gd name="connsiteX110" fmla="*/ 1165573 w 7323233"/>
              <a:gd name="connsiteY110" fmla="*/ 1159435 h 5835507"/>
              <a:gd name="connsiteX111" fmla="*/ 1141498 w 7323233"/>
              <a:gd name="connsiteY111" fmla="*/ 1059311 h 5835507"/>
              <a:gd name="connsiteX112" fmla="*/ 1199585 w 7323233"/>
              <a:gd name="connsiteY112" fmla="*/ 1044407 h 5835507"/>
              <a:gd name="connsiteX113" fmla="*/ 1267226 w 7323233"/>
              <a:gd name="connsiteY113" fmla="*/ 1051286 h 5835507"/>
              <a:gd name="connsiteX114" fmla="*/ 1213342 w 7323233"/>
              <a:gd name="connsiteY114" fmla="*/ 972561 h 5835507"/>
              <a:gd name="connsiteX115" fmla="*/ 993986 w 7323233"/>
              <a:gd name="connsiteY115" fmla="*/ 893073 h 5835507"/>
              <a:gd name="connsiteX116" fmla="*/ 1047486 w 7323233"/>
              <a:gd name="connsiteY116" fmla="*/ 820083 h 5835507"/>
              <a:gd name="connsiteX117" fmla="*/ 0 w 7323233"/>
              <a:gd name="connsiteY117" fmla="*/ 488371 h 5835507"/>
              <a:gd name="connsiteX118" fmla="*/ 188403 w 7323233"/>
              <a:gd name="connsiteY118" fmla="*/ 484933 h 5835507"/>
              <a:gd name="connsiteX119" fmla="*/ 584315 w 7323233"/>
              <a:gd name="connsiteY119" fmla="*/ 534230 h 5835507"/>
              <a:gd name="connsiteX120" fmla="*/ 782271 w 7323233"/>
              <a:gd name="connsiteY120" fmla="*/ 525824 h 5835507"/>
              <a:gd name="connsiteX121" fmla="*/ 967998 w 7323233"/>
              <a:gd name="connsiteY121" fmla="*/ 552574 h 5835507"/>
              <a:gd name="connsiteX122" fmla="*/ 1129651 w 7323233"/>
              <a:gd name="connsiteY122" fmla="*/ 552574 h 5835507"/>
              <a:gd name="connsiteX123" fmla="*/ 978317 w 7323233"/>
              <a:gd name="connsiteY123" fmla="*/ 513593 h 5835507"/>
              <a:gd name="connsiteX124" fmla="*/ 1074620 w 7323233"/>
              <a:gd name="connsiteY124" fmla="*/ 478818 h 5835507"/>
              <a:gd name="connsiteX125" fmla="*/ 1091435 w 7323233"/>
              <a:gd name="connsiteY125" fmla="*/ 436781 h 5835507"/>
              <a:gd name="connsiteX126" fmla="*/ 1135383 w 7323233"/>
              <a:gd name="connsiteY126" fmla="*/ 404296 h 5835507"/>
              <a:gd name="connsiteX127" fmla="*/ 1384166 w 7323233"/>
              <a:gd name="connsiteY127" fmla="*/ 420349 h 5835507"/>
              <a:gd name="connsiteX128" fmla="*/ 1219839 w 7323233"/>
              <a:gd name="connsiteY128" fmla="*/ 286593 h 5835507"/>
              <a:gd name="connsiteX129" fmla="*/ 1114364 w 7323233"/>
              <a:gd name="connsiteY129" fmla="*/ 264428 h 5835507"/>
              <a:gd name="connsiteX130" fmla="*/ 1090289 w 7323233"/>
              <a:gd name="connsiteY130" fmla="*/ 207487 h 5835507"/>
              <a:gd name="connsiteX131" fmla="*/ 1139204 w 7323233"/>
              <a:gd name="connsiteY131" fmla="*/ 195259 h 5835507"/>
              <a:gd name="connsiteX132" fmla="*/ 1382254 w 7323233"/>
              <a:gd name="connsiteY132" fmla="*/ 242265 h 5835507"/>
              <a:gd name="connsiteX133" fmla="*/ 1423145 w 7323233"/>
              <a:gd name="connsiteY133" fmla="*/ 223537 h 5835507"/>
              <a:gd name="connsiteX134" fmla="*/ 965705 w 7323233"/>
              <a:gd name="connsiteY134" fmla="*/ 102013 h 5835507"/>
              <a:gd name="connsiteX135" fmla="*/ 972586 w 7323233"/>
              <a:gd name="connsiteY135" fmla="*/ 69912 h 5835507"/>
              <a:gd name="connsiteX136" fmla="*/ 1375376 w 7323233"/>
              <a:gd name="connsiteY136" fmla="*/ 119593 h 5835507"/>
              <a:gd name="connsiteX137" fmla="*/ 1117804 w 7323233"/>
              <a:gd name="connsiteY137" fmla="*/ 25200 h 5835507"/>
              <a:gd name="connsiteX138" fmla="*/ 1164045 w 7323233"/>
              <a:gd name="connsiteY138" fmla="*/ 25 h 5835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</a:cxnLst>
            <a:rect l="l" t="t" r="r" b="b"/>
            <a:pathLst>
              <a:path w="7323233" h="5835507">
                <a:moveTo>
                  <a:pt x="1164045" y="25"/>
                </a:moveTo>
                <a:cubicBezTo>
                  <a:pt x="1180764" y="455"/>
                  <a:pt x="1198056" y="6474"/>
                  <a:pt x="1213723" y="8385"/>
                </a:cubicBezTo>
                <a:cubicBezTo>
                  <a:pt x="1559575" y="51187"/>
                  <a:pt x="1905425" y="97428"/>
                  <a:pt x="2251656" y="138318"/>
                </a:cubicBezTo>
                <a:cubicBezTo>
                  <a:pt x="2575343" y="176534"/>
                  <a:pt x="2901320" y="185322"/>
                  <a:pt x="3226534" y="205194"/>
                </a:cubicBezTo>
                <a:cubicBezTo>
                  <a:pt x="3620153" y="229271"/>
                  <a:pt x="4013008" y="263284"/>
                  <a:pt x="4404335" y="316784"/>
                </a:cubicBezTo>
                <a:cubicBezTo>
                  <a:pt x="4676048" y="354236"/>
                  <a:pt x="4950435" y="380221"/>
                  <a:pt x="5225968" y="350415"/>
                </a:cubicBezTo>
                <a:cubicBezTo>
                  <a:pt x="5239725" y="348884"/>
                  <a:pt x="5255394" y="343918"/>
                  <a:pt x="5266859" y="348884"/>
                </a:cubicBezTo>
                <a:cubicBezTo>
                  <a:pt x="5400614" y="404680"/>
                  <a:pt x="5546596" y="364553"/>
                  <a:pt x="5685318" y="399712"/>
                </a:cubicBezTo>
                <a:cubicBezTo>
                  <a:pt x="5649777" y="535377"/>
                  <a:pt x="5497299" y="524293"/>
                  <a:pt x="5411315" y="618305"/>
                </a:cubicBezTo>
                <a:cubicBezTo>
                  <a:pt x="5551565" y="655755"/>
                  <a:pt x="5677676" y="693589"/>
                  <a:pt x="5805698" y="721868"/>
                </a:cubicBezTo>
                <a:cubicBezTo>
                  <a:pt x="5941363" y="751677"/>
                  <a:pt x="6056391" y="832311"/>
                  <a:pt x="6188997" y="868233"/>
                </a:cubicBezTo>
                <a:cubicBezTo>
                  <a:pt x="6217279" y="875876"/>
                  <a:pt x="6251291" y="902627"/>
                  <a:pt x="6261225" y="928614"/>
                </a:cubicBezTo>
                <a:cubicBezTo>
                  <a:pt x="6293326" y="1012688"/>
                  <a:pt x="6934199" y="1248479"/>
                  <a:pt x="6858533" y="1323379"/>
                </a:cubicBezTo>
                <a:cubicBezTo>
                  <a:pt x="6827197" y="1354335"/>
                  <a:pt x="6786687" y="1376500"/>
                  <a:pt x="6744269" y="1407072"/>
                </a:cubicBezTo>
                <a:cubicBezTo>
                  <a:pt x="6808090" y="1464778"/>
                  <a:pt x="6879934" y="1490000"/>
                  <a:pt x="6956365" y="1507197"/>
                </a:cubicBezTo>
                <a:cubicBezTo>
                  <a:pt x="6979295" y="1512547"/>
                  <a:pt x="7001843" y="1523247"/>
                  <a:pt x="7004134" y="1549234"/>
                </a:cubicBezTo>
                <a:cubicBezTo>
                  <a:pt x="7006427" y="1576366"/>
                  <a:pt x="6983115" y="1587066"/>
                  <a:pt x="6963627" y="1599678"/>
                </a:cubicBezTo>
                <a:cubicBezTo>
                  <a:pt x="6936493" y="1617256"/>
                  <a:pt x="6910125" y="1632543"/>
                  <a:pt x="6875731" y="1634837"/>
                </a:cubicBezTo>
                <a:cubicBezTo>
                  <a:pt x="6819171" y="1638275"/>
                  <a:pt x="6792040" y="1687191"/>
                  <a:pt x="6759175" y="1723878"/>
                </a:cubicBezTo>
                <a:cubicBezTo>
                  <a:pt x="6740831" y="1744515"/>
                  <a:pt x="6731659" y="1786169"/>
                  <a:pt x="6763759" y="1793431"/>
                </a:cubicBezTo>
                <a:cubicBezTo>
                  <a:pt x="6840955" y="1811009"/>
                  <a:pt x="6834840" y="1861837"/>
                  <a:pt x="6832931" y="1919543"/>
                </a:cubicBezTo>
                <a:cubicBezTo>
                  <a:pt x="6830255" y="1991005"/>
                  <a:pt x="6784777" y="2023871"/>
                  <a:pt x="6728984" y="2051386"/>
                </a:cubicBezTo>
                <a:cubicBezTo>
                  <a:pt x="6709875" y="2060939"/>
                  <a:pt x="6682743" y="2060556"/>
                  <a:pt x="6675481" y="2090365"/>
                </a:cubicBezTo>
                <a:cubicBezTo>
                  <a:pt x="6706819" y="2118645"/>
                  <a:pt x="6745034" y="2095715"/>
                  <a:pt x="6778665" y="2103740"/>
                </a:cubicBezTo>
                <a:cubicBezTo>
                  <a:pt x="6806561" y="2110237"/>
                  <a:pt x="6852802" y="2106799"/>
                  <a:pt x="6814587" y="2158771"/>
                </a:cubicBezTo>
                <a:cubicBezTo>
                  <a:pt x="6803503" y="2173674"/>
                  <a:pt x="6816497" y="2185139"/>
                  <a:pt x="6830637" y="2186286"/>
                </a:cubicBezTo>
                <a:cubicBezTo>
                  <a:pt x="6943755" y="2198133"/>
                  <a:pt x="6891781" y="2303226"/>
                  <a:pt x="6928087" y="2358639"/>
                </a:cubicBezTo>
                <a:cubicBezTo>
                  <a:pt x="6938021" y="2373923"/>
                  <a:pt x="6927321" y="2400292"/>
                  <a:pt x="6911653" y="2406789"/>
                </a:cubicBezTo>
                <a:cubicBezTo>
                  <a:pt x="6811528" y="2449592"/>
                  <a:pt x="6797771" y="2551626"/>
                  <a:pt x="6749237" y="2639522"/>
                </a:cubicBezTo>
                <a:cubicBezTo>
                  <a:pt x="6801975" y="2674298"/>
                  <a:pt x="6865031" y="2681941"/>
                  <a:pt x="6921971" y="2704488"/>
                </a:cubicBezTo>
                <a:cubicBezTo>
                  <a:pt x="6981205" y="2728182"/>
                  <a:pt x="6981205" y="2745760"/>
                  <a:pt x="6932290" y="2814548"/>
                </a:cubicBezTo>
                <a:cubicBezTo>
                  <a:pt x="7059546" y="2829453"/>
                  <a:pt x="7059546" y="2829453"/>
                  <a:pt x="7020186" y="2937603"/>
                </a:cubicBezTo>
                <a:cubicBezTo>
                  <a:pt x="7126808" y="2947538"/>
                  <a:pt x="7197123" y="2998747"/>
                  <a:pt x="7213555" y="3110719"/>
                </a:cubicBezTo>
                <a:cubicBezTo>
                  <a:pt x="7221580" y="3164984"/>
                  <a:pt x="7269733" y="3190588"/>
                  <a:pt x="7323233" y="3226893"/>
                </a:cubicBezTo>
                <a:cubicBezTo>
                  <a:pt x="7256739" y="3262053"/>
                  <a:pt x="7211645" y="3335425"/>
                  <a:pt x="7134067" y="3257847"/>
                </a:cubicBezTo>
                <a:cubicBezTo>
                  <a:pt x="7105789" y="3229569"/>
                  <a:pt x="7108462" y="3265491"/>
                  <a:pt x="7104643" y="3275809"/>
                </a:cubicBezTo>
                <a:cubicBezTo>
                  <a:pt x="7095471" y="3301031"/>
                  <a:pt x="7114577" y="3317846"/>
                  <a:pt x="7127189" y="3336953"/>
                </a:cubicBezTo>
                <a:cubicBezTo>
                  <a:pt x="7139417" y="3356062"/>
                  <a:pt x="7153939" y="3376315"/>
                  <a:pt x="7157379" y="3397718"/>
                </a:cubicBezTo>
                <a:cubicBezTo>
                  <a:pt x="7159671" y="3412621"/>
                  <a:pt x="7148589" y="3434403"/>
                  <a:pt x="7136361" y="3445487"/>
                </a:cubicBezTo>
                <a:cubicBezTo>
                  <a:pt x="7072159" y="3503956"/>
                  <a:pt x="7110374" y="3635418"/>
                  <a:pt x="6988849" y="3652233"/>
                </a:cubicBezTo>
                <a:cubicBezTo>
                  <a:pt x="6934199" y="3659874"/>
                  <a:pt x="6907831" y="3708027"/>
                  <a:pt x="6867705" y="3734395"/>
                </a:cubicBezTo>
                <a:cubicBezTo>
                  <a:pt x="6728219" y="3826495"/>
                  <a:pt x="6634972" y="3944964"/>
                  <a:pt x="6591791" y="4107760"/>
                </a:cubicBezTo>
                <a:cubicBezTo>
                  <a:pt x="6579943" y="4152854"/>
                  <a:pt x="6534466" y="4189160"/>
                  <a:pt x="6505041" y="4228904"/>
                </a:cubicBezTo>
                <a:cubicBezTo>
                  <a:pt x="6519181" y="4257948"/>
                  <a:pt x="6596375" y="4195273"/>
                  <a:pt x="6569243" y="4271704"/>
                </a:cubicBezTo>
                <a:cubicBezTo>
                  <a:pt x="6548606" y="4329029"/>
                  <a:pt x="6495869" y="4364569"/>
                  <a:pt x="6446188" y="4398582"/>
                </a:cubicBezTo>
                <a:cubicBezTo>
                  <a:pt x="6389629" y="4437179"/>
                  <a:pt x="6326957" y="4468132"/>
                  <a:pt x="6301351" y="4539595"/>
                </a:cubicBezTo>
                <a:cubicBezTo>
                  <a:pt x="6296001" y="4554882"/>
                  <a:pt x="6278804" y="4570932"/>
                  <a:pt x="6263519" y="4577047"/>
                </a:cubicBezTo>
                <a:cubicBezTo>
                  <a:pt x="5466343" y="5834719"/>
                  <a:pt x="3503978" y="5843126"/>
                  <a:pt x="3277744" y="5834336"/>
                </a:cubicBezTo>
                <a:cubicBezTo>
                  <a:pt x="3003739" y="5823254"/>
                  <a:pt x="2744636" y="5745676"/>
                  <a:pt x="2490505" y="5648992"/>
                </a:cubicBezTo>
                <a:cubicBezTo>
                  <a:pt x="2383118" y="5608101"/>
                  <a:pt x="2283377" y="5550014"/>
                  <a:pt x="2179046" y="5504920"/>
                </a:cubicBezTo>
                <a:cubicBezTo>
                  <a:pt x="2034975" y="5442627"/>
                  <a:pt x="1923768" y="5323777"/>
                  <a:pt x="1780078" y="5273715"/>
                </a:cubicBezTo>
                <a:cubicBezTo>
                  <a:pt x="1632184" y="5222124"/>
                  <a:pt x="1505691" y="5127731"/>
                  <a:pt x="1353592" y="5087606"/>
                </a:cubicBezTo>
                <a:cubicBezTo>
                  <a:pt x="1273341" y="5066205"/>
                  <a:pt x="1195763" y="5027608"/>
                  <a:pt x="1208373" y="4917165"/>
                </a:cubicBezTo>
                <a:cubicBezTo>
                  <a:pt x="1211813" y="4885828"/>
                  <a:pt x="1190795" y="4860224"/>
                  <a:pt x="1157548" y="4869396"/>
                </a:cubicBezTo>
                <a:cubicBezTo>
                  <a:pt x="1094110" y="4886593"/>
                  <a:pt x="1065448" y="4841115"/>
                  <a:pt x="1030289" y="4807103"/>
                </a:cubicBezTo>
                <a:cubicBezTo>
                  <a:pt x="967617" y="4746725"/>
                  <a:pt x="908001" y="4682522"/>
                  <a:pt x="808258" y="4672585"/>
                </a:cubicBezTo>
                <a:cubicBezTo>
                  <a:pt x="827365" y="4625197"/>
                  <a:pt x="859849" y="4632078"/>
                  <a:pt x="889658" y="4642013"/>
                </a:cubicBezTo>
                <a:cubicBezTo>
                  <a:pt x="967998" y="4668000"/>
                  <a:pt x="1045576" y="4697425"/>
                  <a:pt x="1123917" y="4723412"/>
                </a:cubicBezTo>
                <a:cubicBezTo>
                  <a:pt x="1175126" y="4740228"/>
                  <a:pt x="1225954" y="4763921"/>
                  <a:pt x="1294360" y="4745194"/>
                </a:cubicBezTo>
                <a:cubicBezTo>
                  <a:pt x="1235507" y="4649656"/>
                  <a:pt x="1135383" y="4632459"/>
                  <a:pt x="1054367" y="4603034"/>
                </a:cubicBezTo>
                <a:cubicBezTo>
                  <a:pt x="953095" y="4565966"/>
                  <a:pt x="893480" y="4496029"/>
                  <a:pt x="822015" y="4418070"/>
                </a:cubicBezTo>
                <a:cubicBezTo>
                  <a:pt x="896536" y="4399344"/>
                  <a:pt x="942777" y="4456669"/>
                  <a:pt x="1001246" y="4453610"/>
                </a:cubicBezTo>
                <a:cubicBezTo>
                  <a:pt x="1004304" y="4443675"/>
                  <a:pt x="1009654" y="4429153"/>
                  <a:pt x="1008889" y="4428770"/>
                </a:cubicBezTo>
                <a:cubicBezTo>
                  <a:pt x="913351" y="4385969"/>
                  <a:pt x="868639" y="4305717"/>
                  <a:pt x="853733" y="4208648"/>
                </a:cubicBezTo>
                <a:cubicBezTo>
                  <a:pt x="846092" y="4158588"/>
                  <a:pt x="811315" y="4142920"/>
                  <a:pt x="776921" y="4119989"/>
                </a:cubicBezTo>
                <a:cubicBezTo>
                  <a:pt x="656924" y="4038591"/>
                  <a:pt x="530049" y="3964835"/>
                  <a:pt x="431453" y="3852864"/>
                </a:cubicBezTo>
                <a:cubicBezTo>
                  <a:pt x="545336" y="3867767"/>
                  <a:pt x="636671" y="3940758"/>
                  <a:pt x="759342" y="3972095"/>
                </a:cubicBezTo>
                <a:cubicBezTo>
                  <a:pt x="661893" y="3849042"/>
                  <a:pt x="535781" y="3786751"/>
                  <a:pt x="420753" y="3712230"/>
                </a:cubicBezTo>
                <a:cubicBezTo>
                  <a:pt x="368397" y="3678218"/>
                  <a:pt x="319865" y="3634652"/>
                  <a:pt x="256425" y="3616309"/>
                </a:cubicBezTo>
                <a:cubicBezTo>
                  <a:pt x="233878" y="3609812"/>
                  <a:pt x="196810" y="3596055"/>
                  <a:pt x="214772" y="3559749"/>
                </a:cubicBezTo>
                <a:cubicBezTo>
                  <a:pt x="230057" y="3529561"/>
                  <a:pt x="260247" y="3538731"/>
                  <a:pt x="287762" y="3547521"/>
                </a:cubicBezTo>
                <a:cubicBezTo>
                  <a:pt x="353875" y="3569305"/>
                  <a:pt x="422281" y="3569687"/>
                  <a:pt x="511706" y="3569305"/>
                </a:cubicBezTo>
                <a:cubicBezTo>
                  <a:pt x="436803" y="3469562"/>
                  <a:pt x="299609" y="3499371"/>
                  <a:pt x="235409" y="3394659"/>
                </a:cubicBezTo>
                <a:cubicBezTo>
                  <a:pt x="315659" y="3376315"/>
                  <a:pt x="377569" y="3414149"/>
                  <a:pt x="442537" y="3421409"/>
                </a:cubicBezTo>
                <a:cubicBezTo>
                  <a:pt x="501387" y="3427906"/>
                  <a:pt x="515909" y="3410328"/>
                  <a:pt x="502152" y="3352622"/>
                </a:cubicBezTo>
                <a:cubicBezTo>
                  <a:pt x="480752" y="3262815"/>
                  <a:pt x="512852" y="3216956"/>
                  <a:pt x="598455" y="3241415"/>
                </a:cubicBezTo>
                <a:cubicBezTo>
                  <a:pt x="677943" y="3264344"/>
                  <a:pt x="686349" y="3230715"/>
                  <a:pt x="664949" y="3179506"/>
                </a:cubicBezTo>
                <a:cubicBezTo>
                  <a:pt x="634377" y="3104987"/>
                  <a:pt x="669153" y="3047281"/>
                  <a:pt x="692846" y="2984607"/>
                </a:cubicBezTo>
                <a:cubicBezTo>
                  <a:pt x="729152" y="2889069"/>
                  <a:pt x="713865" y="2842445"/>
                  <a:pt x="635524" y="2771366"/>
                </a:cubicBezTo>
                <a:cubicBezTo>
                  <a:pt x="591577" y="2731620"/>
                  <a:pt x="544190" y="2697991"/>
                  <a:pt x="480368" y="2663598"/>
                </a:cubicBezTo>
                <a:cubicBezTo>
                  <a:pt x="627499" y="2644872"/>
                  <a:pt x="473109" y="2581817"/>
                  <a:pt x="525081" y="2542454"/>
                </a:cubicBezTo>
                <a:cubicBezTo>
                  <a:pt x="629027" y="2526404"/>
                  <a:pt x="713865" y="2651751"/>
                  <a:pt x="855264" y="2615829"/>
                </a:cubicBezTo>
                <a:cubicBezTo>
                  <a:pt x="680618" y="2507295"/>
                  <a:pt x="487630" y="2471755"/>
                  <a:pt x="361137" y="2327301"/>
                </a:cubicBezTo>
                <a:cubicBezTo>
                  <a:pt x="390181" y="2294436"/>
                  <a:pt x="419224" y="2325008"/>
                  <a:pt x="444065" y="2312780"/>
                </a:cubicBezTo>
                <a:cubicBezTo>
                  <a:pt x="443300" y="2305136"/>
                  <a:pt x="445212" y="2293671"/>
                  <a:pt x="440625" y="2290233"/>
                </a:cubicBezTo>
                <a:cubicBezTo>
                  <a:pt x="346234" y="2211508"/>
                  <a:pt x="344703" y="2209598"/>
                  <a:pt x="445975" y="2151509"/>
                </a:cubicBezTo>
                <a:cubicBezTo>
                  <a:pt x="481515" y="2131255"/>
                  <a:pt x="478459" y="2113293"/>
                  <a:pt x="459734" y="2087690"/>
                </a:cubicBezTo>
                <a:cubicBezTo>
                  <a:pt x="446356" y="2069728"/>
                  <a:pt x="430306" y="2053677"/>
                  <a:pt x="437950" y="2014315"/>
                </a:cubicBezTo>
                <a:cubicBezTo>
                  <a:pt x="493362" y="2064761"/>
                  <a:pt x="761252" y="2048327"/>
                  <a:pt x="808640" y="2042977"/>
                </a:cubicBezTo>
                <a:cubicBezTo>
                  <a:pt x="861758" y="2037246"/>
                  <a:pt x="914114" y="2012787"/>
                  <a:pt x="969908" y="2026162"/>
                </a:cubicBezTo>
                <a:cubicBezTo>
                  <a:pt x="1014621" y="2036864"/>
                  <a:pt x="1221748" y="2140427"/>
                  <a:pt x="1251176" y="2021577"/>
                </a:cubicBezTo>
                <a:cubicBezTo>
                  <a:pt x="1252704" y="2015846"/>
                  <a:pt x="1336395" y="2029221"/>
                  <a:pt x="1381491" y="2035718"/>
                </a:cubicBezTo>
                <a:cubicBezTo>
                  <a:pt x="1421235" y="2041068"/>
                  <a:pt x="1465947" y="2064761"/>
                  <a:pt x="1492697" y="2017374"/>
                </a:cubicBezTo>
                <a:cubicBezTo>
                  <a:pt x="1508366" y="1989477"/>
                  <a:pt x="1443782" y="1935593"/>
                  <a:pt x="1386076" y="1931006"/>
                </a:cubicBezTo>
                <a:cubicBezTo>
                  <a:pt x="1336013" y="1926802"/>
                  <a:pt x="1283658" y="1920687"/>
                  <a:pt x="1235889" y="1932153"/>
                </a:cubicBezTo>
                <a:cubicBezTo>
                  <a:pt x="1177038" y="1945911"/>
                  <a:pt x="1145320" y="1923746"/>
                  <a:pt x="1128886" y="1875977"/>
                </a:cubicBezTo>
                <a:cubicBezTo>
                  <a:pt x="1110542" y="1823240"/>
                  <a:pt x="1075383" y="1798781"/>
                  <a:pt x="1026851" y="1774322"/>
                </a:cubicBezTo>
                <a:cubicBezTo>
                  <a:pt x="909146" y="1715090"/>
                  <a:pt x="796030" y="1646684"/>
                  <a:pt x="666861" y="1612290"/>
                </a:cubicBezTo>
                <a:cubicBezTo>
                  <a:pt x="641255" y="1605409"/>
                  <a:pt x="612977" y="1596238"/>
                  <a:pt x="601130" y="1550762"/>
                </a:cubicBezTo>
                <a:cubicBezTo>
                  <a:pt x="950802" y="1618785"/>
                  <a:pt x="1269520" y="1796106"/>
                  <a:pt x="1630272" y="1785787"/>
                </a:cubicBezTo>
                <a:cubicBezTo>
                  <a:pt x="1531678" y="1729610"/>
                  <a:pt x="1417413" y="1726553"/>
                  <a:pt x="1312320" y="1687191"/>
                </a:cubicBezTo>
                <a:cubicBezTo>
                  <a:pt x="1386841" y="1657765"/>
                  <a:pt x="1456775" y="1688337"/>
                  <a:pt x="1527473" y="1705153"/>
                </a:cubicBezTo>
                <a:cubicBezTo>
                  <a:pt x="1586707" y="1718909"/>
                  <a:pt x="1640210" y="1721203"/>
                  <a:pt x="1646706" y="1639040"/>
                </a:cubicBezTo>
                <a:cubicBezTo>
                  <a:pt x="1644413" y="1633690"/>
                  <a:pt x="1644794" y="1626812"/>
                  <a:pt x="1645178" y="1620315"/>
                </a:cubicBezTo>
                <a:cubicBezTo>
                  <a:pt x="1625304" y="1586303"/>
                  <a:pt x="1594350" y="1568725"/>
                  <a:pt x="1557663" y="1558787"/>
                </a:cubicBezTo>
                <a:cubicBezTo>
                  <a:pt x="1535498" y="1552672"/>
                  <a:pt x="1506073" y="1543500"/>
                  <a:pt x="1506454" y="1519044"/>
                </a:cubicBezTo>
                <a:cubicBezTo>
                  <a:pt x="1507601" y="1428472"/>
                  <a:pt x="1436904" y="1402104"/>
                  <a:pt x="1366204" y="1375735"/>
                </a:cubicBezTo>
                <a:cubicBezTo>
                  <a:pt x="1405566" y="1330641"/>
                  <a:pt x="1436520" y="1363888"/>
                  <a:pt x="1466329" y="1360450"/>
                </a:cubicBezTo>
                <a:cubicBezTo>
                  <a:pt x="1485819" y="1358157"/>
                  <a:pt x="1503397" y="1353953"/>
                  <a:pt x="1503397" y="1330641"/>
                </a:cubicBezTo>
                <a:cubicBezTo>
                  <a:pt x="1503779" y="1311151"/>
                  <a:pt x="1494607" y="1288985"/>
                  <a:pt x="1475501" y="1288604"/>
                </a:cubicBezTo>
                <a:cubicBezTo>
                  <a:pt x="1355885" y="1285163"/>
                  <a:pt x="1289773" y="1159817"/>
                  <a:pt x="1165573" y="1159435"/>
                </a:cubicBezTo>
                <a:cubicBezTo>
                  <a:pt x="1091435" y="1159435"/>
                  <a:pt x="1204170" y="1088738"/>
                  <a:pt x="1141498" y="1059311"/>
                </a:cubicBezTo>
                <a:cubicBezTo>
                  <a:pt x="1127739" y="1052814"/>
                  <a:pt x="1177420" y="1042879"/>
                  <a:pt x="1199585" y="1044407"/>
                </a:cubicBezTo>
                <a:cubicBezTo>
                  <a:pt x="1221367" y="1045935"/>
                  <a:pt x="1240857" y="1064661"/>
                  <a:pt x="1267226" y="1051286"/>
                </a:cubicBezTo>
                <a:cubicBezTo>
                  <a:pt x="1281748" y="1003517"/>
                  <a:pt x="1244298" y="985938"/>
                  <a:pt x="1213342" y="972561"/>
                </a:cubicBezTo>
                <a:cubicBezTo>
                  <a:pt x="1141879" y="941607"/>
                  <a:pt x="1072327" y="904157"/>
                  <a:pt x="993986" y="893073"/>
                </a:cubicBezTo>
                <a:cubicBezTo>
                  <a:pt x="966089" y="889252"/>
                  <a:pt x="1034111" y="838042"/>
                  <a:pt x="1047486" y="820083"/>
                </a:cubicBezTo>
                <a:cubicBezTo>
                  <a:pt x="732209" y="631299"/>
                  <a:pt x="353112" y="640852"/>
                  <a:pt x="0" y="488371"/>
                </a:cubicBezTo>
                <a:cubicBezTo>
                  <a:pt x="77960" y="458564"/>
                  <a:pt x="135284" y="480346"/>
                  <a:pt x="188403" y="484933"/>
                </a:cubicBezTo>
                <a:cubicBezTo>
                  <a:pt x="321009" y="496396"/>
                  <a:pt x="452090" y="520090"/>
                  <a:pt x="584315" y="534230"/>
                </a:cubicBezTo>
                <a:cubicBezTo>
                  <a:pt x="649281" y="541108"/>
                  <a:pt x="709662" y="567096"/>
                  <a:pt x="782271" y="525824"/>
                </a:cubicBezTo>
                <a:cubicBezTo>
                  <a:pt x="830805" y="498308"/>
                  <a:pt x="908383" y="528115"/>
                  <a:pt x="967998" y="552574"/>
                </a:cubicBezTo>
                <a:cubicBezTo>
                  <a:pt x="1017296" y="572827"/>
                  <a:pt x="1064301" y="578177"/>
                  <a:pt x="1129651" y="552574"/>
                </a:cubicBezTo>
                <a:cubicBezTo>
                  <a:pt x="1070417" y="536905"/>
                  <a:pt x="1024939" y="523149"/>
                  <a:pt x="978317" y="513593"/>
                </a:cubicBezTo>
                <a:cubicBezTo>
                  <a:pt x="941248" y="505952"/>
                  <a:pt x="1029526" y="474996"/>
                  <a:pt x="1074620" y="478818"/>
                </a:cubicBezTo>
                <a:cubicBezTo>
                  <a:pt x="1137676" y="484168"/>
                  <a:pt x="1102136" y="464296"/>
                  <a:pt x="1091435" y="436781"/>
                </a:cubicBezTo>
                <a:cubicBezTo>
                  <a:pt x="1079970" y="407355"/>
                  <a:pt x="1113982" y="398184"/>
                  <a:pt x="1135383" y="404296"/>
                </a:cubicBezTo>
                <a:cubicBezTo>
                  <a:pt x="1217545" y="428374"/>
                  <a:pt x="1299326" y="385955"/>
                  <a:pt x="1384166" y="420349"/>
                </a:cubicBezTo>
                <a:cubicBezTo>
                  <a:pt x="1362764" y="335509"/>
                  <a:pt x="1316523" y="298440"/>
                  <a:pt x="1219839" y="286593"/>
                </a:cubicBezTo>
                <a:cubicBezTo>
                  <a:pt x="1183533" y="282009"/>
                  <a:pt x="1145701" y="288887"/>
                  <a:pt x="1114364" y="264428"/>
                </a:cubicBezTo>
                <a:cubicBezTo>
                  <a:pt x="1096402" y="250290"/>
                  <a:pt x="1076148" y="233474"/>
                  <a:pt x="1090289" y="207487"/>
                </a:cubicBezTo>
                <a:cubicBezTo>
                  <a:pt x="1100223" y="189144"/>
                  <a:pt x="1121626" y="189144"/>
                  <a:pt x="1139204" y="195259"/>
                </a:cubicBezTo>
                <a:cubicBezTo>
                  <a:pt x="1217929" y="222393"/>
                  <a:pt x="1300091" y="232328"/>
                  <a:pt x="1382254" y="242265"/>
                </a:cubicBezTo>
                <a:cubicBezTo>
                  <a:pt x="1394866" y="243793"/>
                  <a:pt x="1409004" y="248762"/>
                  <a:pt x="1423145" y="223537"/>
                </a:cubicBezTo>
                <a:cubicBezTo>
                  <a:pt x="1269520" y="182647"/>
                  <a:pt x="1123536" y="124559"/>
                  <a:pt x="965705" y="102013"/>
                </a:cubicBezTo>
                <a:cubicBezTo>
                  <a:pt x="967998" y="91312"/>
                  <a:pt x="970292" y="80612"/>
                  <a:pt x="972586" y="69912"/>
                </a:cubicBezTo>
                <a:cubicBezTo>
                  <a:pt x="1096020" y="85197"/>
                  <a:pt x="1219457" y="100484"/>
                  <a:pt x="1375376" y="119593"/>
                </a:cubicBezTo>
                <a:cubicBezTo>
                  <a:pt x="1279454" y="58828"/>
                  <a:pt x="1188885" y="79084"/>
                  <a:pt x="1117804" y="25200"/>
                </a:cubicBezTo>
                <a:cubicBezTo>
                  <a:pt x="1131179" y="4755"/>
                  <a:pt x="1147325" y="-405"/>
                  <a:pt x="1164045" y="25"/>
                </a:cubicBezTo>
                <a:close/>
              </a:path>
            </a:pathLst>
          </a:custGeom>
          <a:solidFill>
            <a:srgbClr val="75AA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99B2A06D-540C-44F2-85FB-08E0A316F8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8928" y="2242457"/>
            <a:ext cx="3731849" cy="2373086"/>
          </a:xfrm>
        </p:spPr>
        <p:txBody>
          <a:bodyPr>
            <a:normAutofit/>
          </a:bodyPr>
          <a:lstStyle/>
          <a:p>
            <a:r>
              <a:rPr lang="fi-FI" b="1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Kun h</a:t>
            </a:r>
            <a:r>
              <a:rPr lang="fi-FI" b="1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yökkäys tulee Aki Forsmanin kohdalta:</a:t>
            </a:r>
            <a:endParaRPr lang="fi-FI">
              <a:solidFill>
                <a:srgbClr val="FFFFFF"/>
              </a:solidFill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5828C42-679B-44F8-B18E-B9B2E74A68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18664" y="0"/>
            <a:ext cx="4617381" cy="5431376"/>
          </a:xfrm>
        </p:spPr>
        <p:txBody>
          <a:bodyPr anchor="ctr">
            <a:normAutofit/>
          </a:bodyPr>
          <a:lstStyle/>
          <a:p>
            <a:pPr>
              <a:spcAft>
                <a:spcPts val="800"/>
              </a:spcAft>
            </a:pPr>
            <a:r>
              <a:rPr lang="fi-FI" sz="4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Varaudu vapariin </a:t>
            </a:r>
          </a:p>
        </p:txBody>
      </p:sp>
    </p:spTree>
    <p:extLst>
      <p:ext uri="{BB962C8B-B14F-4D97-AF65-F5344CB8AC3E}">
        <p14:creationId xmlns:p14="http://schemas.microsoft.com/office/powerpoint/2010/main" val="40220073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82FD8D3-C74C-4B1D-A596-F090EE1A2B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D3D6B5C-B8B4-4071-9480-DEE5EC781C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0990" y="1327050"/>
            <a:ext cx="6079676" cy="4114233"/>
          </a:xfrm>
          <a:custGeom>
            <a:avLst/>
            <a:gdLst>
              <a:gd name="connsiteX0" fmla="*/ 1164045 w 7323233"/>
              <a:gd name="connsiteY0" fmla="*/ 25 h 5835507"/>
              <a:gd name="connsiteX1" fmla="*/ 1213723 w 7323233"/>
              <a:gd name="connsiteY1" fmla="*/ 8385 h 5835507"/>
              <a:gd name="connsiteX2" fmla="*/ 2251656 w 7323233"/>
              <a:gd name="connsiteY2" fmla="*/ 138318 h 5835507"/>
              <a:gd name="connsiteX3" fmla="*/ 3226534 w 7323233"/>
              <a:gd name="connsiteY3" fmla="*/ 205194 h 5835507"/>
              <a:gd name="connsiteX4" fmla="*/ 4404335 w 7323233"/>
              <a:gd name="connsiteY4" fmla="*/ 316784 h 5835507"/>
              <a:gd name="connsiteX5" fmla="*/ 5225968 w 7323233"/>
              <a:gd name="connsiteY5" fmla="*/ 350415 h 5835507"/>
              <a:gd name="connsiteX6" fmla="*/ 5266859 w 7323233"/>
              <a:gd name="connsiteY6" fmla="*/ 348884 h 5835507"/>
              <a:gd name="connsiteX7" fmla="*/ 5685318 w 7323233"/>
              <a:gd name="connsiteY7" fmla="*/ 399712 h 5835507"/>
              <a:gd name="connsiteX8" fmla="*/ 5411315 w 7323233"/>
              <a:gd name="connsiteY8" fmla="*/ 618305 h 5835507"/>
              <a:gd name="connsiteX9" fmla="*/ 5805698 w 7323233"/>
              <a:gd name="connsiteY9" fmla="*/ 721868 h 5835507"/>
              <a:gd name="connsiteX10" fmla="*/ 6188997 w 7323233"/>
              <a:gd name="connsiteY10" fmla="*/ 868233 h 5835507"/>
              <a:gd name="connsiteX11" fmla="*/ 6261225 w 7323233"/>
              <a:gd name="connsiteY11" fmla="*/ 928614 h 5835507"/>
              <a:gd name="connsiteX12" fmla="*/ 6858533 w 7323233"/>
              <a:gd name="connsiteY12" fmla="*/ 1323379 h 5835507"/>
              <a:gd name="connsiteX13" fmla="*/ 6744269 w 7323233"/>
              <a:gd name="connsiteY13" fmla="*/ 1407072 h 5835507"/>
              <a:gd name="connsiteX14" fmla="*/ 6956365 w 7323233"/>
              <a:gd name="connsiteY14" fmla="*/ 1507197 h 5835507"/>
              <a:gd name="connsiteX15" fmla="*/ 7004134 w 7323233"/>
              <a:gd name="connsiteY15" fmla="*/ 1549234 h 5835507"/>
              <a:gd name="connsiteX16" fmla="*/ 6963627 w 7323233"/>
              <a:gd name="connsiteY16" fmla="*/ 1599678 h 5835507"/>
              <a:gd name="connsiteX17" fmla="*/ 6875731 w 7323233"/>
              <a:gd name="connsiteY17" fmla="*/ 1634837 h 5835507"/>
              <a:gd name="connsiteX18" fmla="*/ 6759175 w 7323233"/>
              <a:gd name="connsiteY18" fmla="*/ 1723878 h 5835507"/>
              <a:gd name="connsiteX19" fmla="*/ 6763759 w 7323233"/>
              <a:gd name="connsiteY19" fmla="*/ 1793431 h 5835507"/>
              <a:gd name="connsiteX20" fmla="*/ 6832931 w 7323233"/>
              <a:gd name="connsiteY20" fmla="*/ 1919543 h 5835507"/>
              <a:gd name="connsiteX21" fmla="*/ 6728984 w 7323233"/>
              <a:gd name="connsiteY21" fmla="*/ 2051386 h 5835507"/>
              <a:gd name="connsiteX22" fmla="*/ 6675481 w 7323233"/>
              <a:gd name="connsiteY22" fmla="*/ 2090365 h 5835507"/>
              <a:gd name="connsiteX23" fmla="*/ 6778665 w 7323233"/>
              <a:gd name="connsiteY23" fmla="*/ 2103740 h 5835507"/>
              <a:gd name="connsiteX24" fmla="*/ 6814587 w 7323233"/>
              <a:gd name="connsiteY24" fmla="*/ 2158771 h 5835507"/>
              <a:gd name="connsiteX25" fmla="*/ 6830637 w 7323233"/>
              <a:gd name="connsiteY25" fmla="*/ 2186286 h 5835507"/>
              <a:gd name="connsiteX26" fmla="*/ 6928087 w 7323233"/>
              <a:gd name="connsiteY26" fmla="*/ 2358639 h 5835507"/>
              <a:gd name="connsiteX27" fmla="*/ 6911653 w 7323233"/>
              <a:gd name="connsiteY27" fmla="*/ 2406789 h 5835507"/>
              <a:gd name="connsiteX28" fmla="*/ 6749237 w 7323233"/>
              <a:gd name="connsiteY28" fmla="*/ 2639522 h 5835507"/>
              <a:gd name="connsiteX29" fmla="*/ 6921971 w 7323233"/>
              <a:gd name="connsiteY29" fmla="*/ 2704488 h 5835507"/>
              <a:gd name="connsiteX30" fmla="*/ 6932290 w 7323233"/>
              <a:gd name="connsiteY30" fmla="*/ 2814548 h 5835507"/>
              <a:gd name="connsiteX31" fmla="*/ 7020186 w 7323233"/>
              <a:gd name="connsiteY31" fmla="*/ 2937603 h 5835507"/>
              <a:gd name="connsiteX32" fmla="*/ 7213555 w 7323233"/>
              <a:gd name="connsiteY32" fmla="*/ 3110719 h 5835507"/>
              <a:gd name="connsiteX33" fmla="*/ 7323233 w 7323233"/>
              <a:gd name="connsiteY33" fmla="*/ 3226893 h 5835507"/>
              <a:gd name="connsiteX34" fmla="*/ 7134067 w 7323233"/>
              <a:gd name="connsiteY34" fmla="*/ 3257847 h 5835507"/>
              <a:gd name="connsiteX35" fmla="*/ 7104643 w 7323233"/>
              <a:gd name="connsiteY35" fmla="*/ 3275809 h 5835507"/>
              <a:gd name="connsiteX36" fmla="*/ 7127189 w 7323233"/>
              <a:gd name="connsiteY36" fmla="*/ 3336953 h 5835507"/>
              <a:gd name="connsiteX37" fmla="*/ 7157379 w 7323233"/>
              <a:gd name="connsiteY37" fmla="*/ 3397718 h 5835507"/>
              <a:gd name="connsiteX38" fmla="*/ 7136361 w 7323233"/>
              <a:gd name="connsiteY38" fmla="*/ 3445487 h 5835507"/>
              <a:gd name="connsiteX39" fmla="*/ 6988849 w 7323233"/>
              <a:gd name="connsiteY39" fmla="*/ 3652233 h 5835507"/>
              <a:gd name="connsiteX40" fmla="*/ 6867705 w 7323233"/>
              <a:gd name="connsiteY40" fmla="*/ 3734395 h 5835507"/>
              <a:gd name="connsiteX41" fmla="*/ 6591791 w 7323233"/>
              <a:gd name="connsiteY41" fmla="*/ 4107760 h 5835507"/>
              <a:gd name="connsiteX42" fmla="*/ 6505041 w 7323233"/>
              <a:gd name="connsiteY42" fmla="*/ 4228904 h 5835507"/>
              <a:gd name="connsiteX43" fmla="*/ 6569243 w 7323233"/>
              <a:gd name="connsiteY43" fmla="*/ 4271704 h 5835507"/>
              <a:gd name="connsiteX44" fmla="*/ 6446188 w 7323233"/>
              <a:gd name="connsiteY44" fmla="*/ 4398582 h 5835507"/>
              <a:gd name="connsiteX45" fmla="*/ 6301351 w 7323233"/>
              <a:gd name="connsiteY45" fmla="*/ 4539595 h 5835507"/>
              <a:gd name="connsiteX46" fmla="*/ 6263519 w 7323233"/>
              <a:gd name="connsiteY46" fmla="*/ 4577047 h 5835507"/>
              <a:gd name="connsiteX47" fmla="*/ 3277744 w 7323233"/>
              <a:gd name="connsiteY47" fmla="*/ 5834336 h 5835507"/>
              <a:gd name="connsiteX48" fmla="*/ 2490505 w 7323233"/>
              <a:gd name="connsiteY48" fmla="*/ 5648992 h 5835507"/>
              <a:gd name="connsiteX49" fmla="*/ 2179046 w 7323233"/>
              <a:gd name="connsiteY49" fmla="*/ 5504920 h 5835507"/>
              <a:gd name="connsiteX50" fmla="*/ 1780078 w 7323233"/>
              <a:gd name="connsiteY50" fmla="*/ 5273715 h 5835507"/>
              <a:gd name="connsiteX51" fmla="*/ 1353592 w 7323233"/>
              <a:gd name="connsiteY51" fmla="*/ 5087606 h 5835507"/>
              <a:gd name="connsiteX52" fmla="*/ 1208373 w 7323233"/>
              <a:gd name="connsiteY52" fmla="*/ 4917165 h 5835507"/>
              <a:gd name="connsiteX53" fmla="*/ 1157548 w 7323233"/>
              <a:gd name="connsiteY53" fmla="*/ 4869396 h 5835507"/>
              <a:gd name="connsiteX54" fmla="*/ 1030289 w 7323233"/>
              <a:gd name="connsiteY54" fmla="*/ 4807103 h 5835507"/>
              <a:gd name="connsiteX55" fmla="*/ 808258 w 7323233"/>
              <a:gd name="connsiteY55" fmla="*/ 4672585 h 5835507"/>
              <a:gd name="connsiteX56" fmla="*/ 889658 w 7323233"/>
              <a:gd name="connsiteY56" fmla="*/ 4642013 h 5835507"/>
              <a:gd name="connsiteX57" fmla="*/ 1123917 w 7323233"/>
              <a:gd name="connsiteY57" fmla="*/ 4723412 h 5835507"/>
              <a:gd name="connsiteX58" fmla="*/ 1294360 w 7323233"/>
              <a:gd name="connsiteY58" fmla="*/ 4745194 h 5835507"/>
              <a:gd name="connsiteX59" fmla="*/ 1054367 w 7323233"/>
              <a:gd name="connsiteY59" fmla="*/ 4603034 h 5835507"/>
              <a:gd name="connsiteX60" fmla="*/ 822015 w 7323233"/>
              <a:gd name="connsiteY60" fmla="*/ 4418070 h 5835507"/>
              <a:gd name="connsiteX61" fmla="*/ 1001246 w 7323233"/>
              <a:gd name="connsiteY61" fmla="*/ 4453610 h 5835507"/>
              <a:gd name="connsiteX62" fmla="*/ 1008889 w 7323233"/>
              <a:gd name="connsiteY62" fmla="*/ 4428770 h 5835507"/>
              <a:gd name="connsiteX63" fmla="*/ 853733 w 7323233"/>
              <a:gd name="connsiteY63" fmla="*/ 4208648 h 5835507"/>
              <a:gd name="connsiteX64" fmla="*/ 776921 w 7323233"/>
              <a:gd name="connsiteY64" fmla="*/ 4119989 h 5835507"/>
              <a:gd name="connsiteX65" fmla="*/ 431453 w 7323233"/>
              <a:gd name="connsiteY65" fmla="*/ 3852864 h 5835507"/>
              <a:gd name="connsiteX66" fmla="*/ 759342 w 7323233"/>
              <a:gd name="connsiteY66" fmla="*/ 3972095 h 5835507"/>
              <a:gd name="connsiteX67" fmla="*/ 420753 w 7323233"/>
              <a:gd name="connsiteY67" fmla="*/ 3712230 h 5835507"/>
              <a:gd name="connsiteX68" fmla="*/ 256425 w 7323233"/>
              <a:gd name="connsiteY68" fmla="*/ 3616309 h 5835507"/>
              <a:gd name="connsiteX69" fmla="*/ 214772 w 7323233"/>
              <a:gd name="connsiteY69" fmla="*/ 3559749 h 5835507"/>
              <a:gd name="connsiteX70" fmla="*/ 287762 w 7323233"/>
              <a:gd name="connsiteY70" fmla="*/ 3547521 h 5835507"/>
              <a:gd name="connsiteX71" fmla="*/ 511706 w 7323233"/>
              <a:gd name="connsiteY71" fmla="*/ 3569305 h 5835507"/>
              <a:gd name="connsiteX72" fmla="*/ 235409 w 7323233"/>
              <a:gd name="connsiteY72" fmla="*/ 3394659 h 5835507"/>
              <a:gd name="connsiteX73" fmla="*/ 442537 w 7323233"/>
              <a:gd name="connsiteY73" fmla="*/ 3421409 h 5835507"/>
              <a:gd name="connsiteX74" fmla="*/ 502152 w 7323233"/>
              <a:gd name="connsiteY74" fmla="*/ 3352622 h 5835507"/>
              <a:gd name="connsiteX75" fmla="*/ 598455 w 7323233"/>
              <a:gd name="connsiteY75" fmla="*/ 3241415 h 5835507"/>
              <a:gd name="connsiteX76" fmla="*/ 664949 w 7323233"/>
              <a:gd name="connsiteY76" fmla="*/ 3179506 h 5835507"/>
              <a:gd name="connsiteX77" fmla="*/ 692846 w 7323233"/>
              <a:gd name="connsiteY77" fmla="*/ 2984607 h 5835507"/>
              <a:gd name="connsiteX78" fmla="*/ 635524 w 7323233"/>
              <a:gd name="connsiteY78" fmla="*/ 2771366 h 5835507"/>
              <a:gd name="connsiteX79" fmla="*/ 480368 w 7323233"/>
              <a:gd name="connsiteY79" fmla="*/ 2663598 h 5835507"/>
              <a:gd name="connsiteX80" fmla="*/ 525081 w 7323233"/>
              <a:gd name="connsiteY80" fmla="*/ 2542454 h 5835507"/>
              <a:gd name="connsiteX81" fmla="*/ 855264 w 7323233"/>
              <a:gd name="connsiteY81" fmla="*/ 2615829 h 5835507"/>
              <a:gd name="connsiteX82" fmla="*/ 361137 w 7323233"/>
              <a:gd name="connsiteY82" fmla="*/ 2327301 h 5835507"/>
              <a:gd name="connsiteX83" fmla="*/ 444065 w 7323233"/>
              <a:gd name="connsiteY83" fmla="*/ 2312780 h 5835507"/>
              <a:gd name="connsiteX84" fmla="*/ 440625 w 7323233"/>
              <a:gd name="connsiteY84" fmla="*/ 2290233 h 5835507"/>
              <a:gd name="connsiteX85" fmla="*/ 445975 w 7323233"/>
              <a:gd name="connsiteY85" fmla="*/ 2151509 h 5835507"/>
              <a:gd name="connsiteX86" fmla="*/ 459734 w 7323233"/>
              <a:gd name="connsiteY86" fmla="*/ 2087690 h 5835507"/>
              <a:gd name="connsiteX87" fmla="*/ 437950 w 7323233"/>
              <a:gd name="connsiteY87" fmla="*/ 2014315 h 5835507"/>
              <a:gd name="connsiteX88" fmla="*/ 808640 w 7323233"/>
              <a:gd name="connsiteY88" fmla="*/ 2042977 h 5835507"/>
              <a:gd name="connsiteX89" fmla="*/ 969908 w 7323233"/>
              <a:gd name="connsiteY89" fmla="*/ 2026162 h 5835507"/>
              <a:gd name="connsiteX90" fmla="*/ 1251176 w 7323233"/>
              <a:gd name="connsiteY90" fmla="*/ 2021577 h 5835507"/>
              <a:gd name="connsiteX91" fmla="*/ 1381491 w 7323233"/>
              <a:gd name="connsiteY91" fmla="*/ 2035718 h 5835507"/>
              <a:gd name="connsiteX92" fmla="*/ 1492697 w 7323233"/>
              <a:gd name="connsiteY92" fmla="*/ 2017374 h 5835507"/>
              <a:gd name="connsiteX93" fmla="*/ 1386076 w 7323233"/>
              <a:gd name="connsiteY93" fmla="*/ 1931006 h 5835507"/>
              <a:gd name="connsiteX94" fmla="*/ 1235889 w 7323233"/>
              <a:gd name="connsiteY94" fmla="*/ 1932153 h 5835507"/>
              <a:gd name="connsiteX95" fmla="*/ 1128886 w 7323233"/>
              <a:gd name="connsiteY95" fmla="*/ 1875977 h 5835507"/>
              <a:gd name="connsiteX96" fmla="*/ 1026851 w 7323233"/>
              <a:gd name="connsiteY96" fmla="*/ 1774322 h 5835507"/>
              <a:gd name="connsiteX97" fmla="*/ 666861 w 7323233"/>
              <a:gd name="connsiteY97" fmla="*/ 1612290 h 5835507"/>
              <a:gd name="connsiteX98" fmla="*/ 601130 w 7323233"/>
              <a:gd name="connsiteY98" fmla="*/ 1550762 h 5835507"/>
              <a:gd name="connsiteX99" fmla="*/ 1630272 w 7323233"/>
              <a:gd name="connsiteY99" fmla="*/ 1785787 h 5835507"/>
              <a:gd name="connsiteX100" fmla="*/ 1312320 w 7323233"/>
              <a:gd name="connsiteY100" fmla="*/ 1687191 h 5835507"/>
              <a:gd name="connsiteX101" fmla="*/ 1527473 w 7323233"/>
              <a:gd name="connsiteY101" fmla="*/ 1705153 h 5835507"/>
              <a:gd name="connsiteX102" fmla="*/ 1646706 w 7323233"/>
              <a:gd name="connsiteY102" fmla="*/ 1639040 h 5835507"/>
              <a:gd name="connsiteX103" fmla="*/ 1645178 w 7323233"/>
              <a:gd name="connsiteY103" fmla="*/ 1620315 h 5835507"/>
              <a:gd name="connsiteX104" fmla="*/ 1557663 w 7323233"/>
              <a:gd name="connsiteY104" fmla="*/ 1558787 h 5835507"/>
              <a:gd name="connsiteX105" fmla="*/ 1506454 w 7323233"/>
              <a:gd name="connsiteY105" fmla="*/ 1519044 h 5835507"/>
              <a:gd name="connsiteX106" fmla="*/ 1366204 w 7323233"/>
              <a:gd name="connsiteY106" fmla="*/ 1375735 h 5835507"/>
              <a:gd name="connsiteX107" fmla="*/ 1466329 w 7323233"/>
              <a:gd name="connsiteY107" fmla="*/ 1360450 h 5835507"/>
              <a:gd name="connsiteX108" fmla="*/ 1503397 w 7323233"/>
              <a:gd name="connsiteY108" fmla="*/ 1330641 h 5835507"/>
              <a:gd name="connsiteX109" fmla="*/ 1475501 w 7323233"/>
              <a:gd name="connsiteY109" fmla="*/ 1288604 h 5835507"/>
              <a:gd name="connsiteX110" fmla="*/ 1165573 w 7323233"/>
              <a:gd name="connsiteY110" fmla="*/ 1159435 h 5835507"/>
              <a:gd name="connsiteX111" fmla="*/ 1141498 w 7323233"/>
              <a:gd name="connsiteY111" fmla="*/ 1059311 h 5835507"/>
              <a:gd name="connsiteX112" fmla="*/ 1199585 w 7323233"/>
              <a:gd name="connsiteY112" fmla="*/ 1044407 h 5835507"/>
              <a:gd name="connsiteX113" fmla="*/ 1267226 w 7323233"/>
              <a:gd name="connsiteY113" fmla="*/ 1051286 h 5835507"/>
              <a:gd name="connsiteX114" fmla="*/ 1213342 w 7323233"/>
              <a:gd name="connsiteY114" fmla="*/ 972561 h 5835507"/>
              <a:gd name="connsiteX115" fmla="*/ 993986 w 7323233"/>
              <a:gd name="connsiteY115" fmla="*/ 893073 h 5835507"/>
              <a:gd name="connsiteX116" fmla="*/ 1047486 w 7323233"/>
              <a:gd name="connsiteY116" fmla="*/ 820083 h 5835507"/>
              <a:gd name="connsiteX117" fmla="*/ 0 w 7323233"/>
              <a:gd name="connsiteY117" fmla="*/ 488371 h 5835507"/>
              <a:gd name="connsiteX118" fmla="*/ 188403 w 7323233"/>
              <a:gd name="connsiteY118" fmla="*/ 484933 h 5835507"/>
              <a:gd name="connsiteX119" fmla="*/ 584315 w 7323233"/>
              <a:gd name="connsiteY119" fmla="*/ 534230 h 5835507"/>
              <a:gd name="connsiteX120" fmla="*/ 782271 w 7323233"/>
              <a:gd name="connsiteY120" fmla="*/ 525824 h 5835507"/>
              <a:gd name="connsiteX121" fmla="*/ 967998 w 7323233"/>
              <a:gd name="connsiteY121" fmla="*/ 552574 h 5835507"/>
              <a:gd name="connsiteX122" fmla="*/ 1129651 w 7323233"/>
              <a:gd name="connsiteY122" fmla="*/ 552574 h 5835507"/>
              <a:gd name="connsiteX123" fmla="*/ 978317 w 7323233"/>
              <a:gd name="connsiteY123" fmla="*/ 513593 h 5835507"/>
              <a:gd name="connsiteX124" fmla="*/ 1074620 w 7323233"/>
              <a:gd name="connsiteY124" fmla="*/ 478818 h 5835507"/>
              <a:gd name="connsiteX125" fmla="*/ 1091435 w 7323233"/>
              <a:gd name="connsiteY125" fmla="*/ 436781 h 5835507"/>
              <a:gd name="connsiteX126" fmla="*/ 1135383 w 7323233"/>
              <a:gd name="connsiteY126" fmla="*/ 404296 h 5835507"/>
              <a:gd name="connsiteX127" fmla="*/ 1384166 w 7323233"/>
              <a:gd name="connsiteY127" fmla="*/ 420349 h 5835507"/>
              <a:gd name="connsiteX128" fmla="*/ 1219839 w 7323233"/>
              <a:gd name="connsiteY128" fmla="*/ 286593 h 5835507"/>
              <a:gd name="connsiteX129" fmla="*/ 1114364 w 7323233"/>
              <a:gd name="connsiteY129" fmla="*/ 264428 h 5835507"/>
              <a:gd name="connsiteX130" fmla="*/ 1090289 w 7323233"/>
              <a:gd name="connsiteY130" fmla="*/ 207487 h 5835507"/>
              <a:gd name="connsiteX131" fmla="*/ 1139204 w 7323233"/>
              <a:gd name="connsiteY131" fmla="*/ 195259 h 5835507"/>
              <a:gd name="connsiteX132" fmla="*/ 1382254 w 7323233"/>
              <a:gd name="connsiteY132" fmla="*/ 242265 h 5835507"/>
              <a:gd name="connsiteX133" fmla="*/ 1423145 w 7323233"/>
              <a:gd name="connsiteY133" fmla="*/ 223537 h 5835507"/>
              <a:gd name="connsiteX134" fmla="*/ 965705 w 7323233"/>
              <a:gd name="connsiteY134" fmla="*/ 102013 h 5835507"/>
              <a:gd name="connsiteX135" fmla="*/ 972586 w 7323233"/>
              <a:gd name="connsiteY135" fmla="*/ 69912 h 5835507"/>
              <a:gd name="connsiteX136" fmla="*/ 1375376 w 7323233"/>
              <a:gd name="connsiteY136" fmla="*/ 119593 h 5835507"/>
              <a:gd name="connsiteX137" fmla="*/ 1117804 w 7323233"/>
              <a:gd name="connsiteY137" fmla="*/ 25200 h 5835507"/>
              <a:gd name="connsiteX138" fmla="*/ 1164045 w 7323233"/>
              <a:gd name="connsiteY138" fmla="*/ 25 h 5835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</a:cxnLst>
            <a:rect l="l" t="t" r="r" b="b"/>
            <a:pathLst>
              <a:path w="7323233" h="5835507">
                <a:moveTo>
                  <a:pt x="1164045" y="25"/>
                </a:moveTo>
                <a:cubicBezTo>
                  <a:pt x="1180764" y="455"/>
                  <a:pt x="1198056" y="6474"/>
                  <a:pt x="1213723" y="8385"/>
                </a:cubicBezTo>
                <a:cubicBezTo>
                  <a:pt x="1559575" y="51187"/>
                  <a:pt x="1905425" y="97428"/>
                  <a:pt x="2251656" y="138318"/>
                </a:cubicBezTo>
                <a:cubicBezTo>
                  <a:pt x="2575343" y="176534"/>
                  <a:pt x="2901320" y="185322"/>
                  <a:pt x="3226534" y="205194"/>
                </a:cubicBezTo>
                <a:cubicBezTo>
                  <a:pt x="3620153" y="229271"/>
                  <a:pt x="4013008" y="263284"/>
                  <a:pt x="4404335" y="316784"/>
                </a:cubicBezTo>
                <a:cubicBezTo>
                  <a:pt x="4676048" y="354236"/>
                  <a:pt x="4950435" y="380221"/>
                  <a:pt x="5225968" y="350415"/>
                </a:cubicBezTo>
                <a:cubicBezTo>
                  <a:pt x="5239725" y="348884"/>
                  <a:pt x="5255394" y="343918"/>
                  <a:pt x="5266859" y="348884"/>
                </a:cubicBezTo>
                <a:cubicBezTo>
                  <a:pt x="5400614" y="404680"/>
                  <a:pt x="5546596" y="364553"/>
                  <a:pt x="5685318" y="399712"/>
                </a:cubicBezTo>
                <a:cubicBezTo>
                  <a:pt x="5649777" y="535377"/>
                  <a:pt x="5497299" y="524293"/>
                  <a:pt x="5411315" y="618305"/>
                </a:cubicBezTo>
                <a:cubicBezTo>
                  <a:pt x="5551565" y="655755"/>
                  <a:pt x="5677676" y="693589"/>
                  <a:pt x="5805698" y="721868"/>
                </a:cubicBezTo>
                <a:cubicBezTo>
                  <a:pt x="5941363" y="751677"/>
                  <a:pt x="6056391" y="832311"/>
                  <a:pt x="6188997" y="868233"/>
                </a:cubicBezTo>
                <a:cubicBezTo>
                  <a:pt x="6217279" y="875876"/>
                  <a:pt x="6251291" y="902627"/>
                  <a:pt x="6261225" y="928614"/>
                </a:cubicBezTo>
                <a:cubicBezTo>
                  <a:pt x="6293326" y="1012688"/>
                  <a:pt x="6934199" y="1248479"/>
                  <a:pt x="6858533" y="1323379"/>
                </a:cubicBezTo>
                <a:cubicBezTo>
                  <a:pt x="6827197" y="1354335"/>
                  <a:pt x="6786687" y="1376500"/>
                  <a:pt x="6744269" y="1407072"/>
                </a:cubicBezTo>
                <a:cubicBezTo>
                  <a:pt x="6808090" y="1464778"/>
                  <a:pt x="6879934" y="1490000"/>
                  <a:pt x="6956365" y="1507197"/>
                </a:cubicBezTo>
                <a:cubicBezTo>
                  <a:pt x="6979295" y="1512547"/>
                  <a:pt x="7001843" y="1523247"/>
                  <a:pt x="7004134" y="1549234"/>
                </a:cubicBezTo>
                <a:cubicBezTo>
                  <a:pt x="7006427" y="1576366"/>
                  <a:pt x="6983115" y="1587066"/>
                  <a:pt x="6963627" y="1599678"/>
                </a:cubicBezTo>
                <a:cubicBezTo>
                  <a:pt x="6936493" y="1617256"/>
                  <a:pt x="6910125" y="1632543"/>
                  <a:pt x="6875731" y="1634837"/>
                </a:cubicBezTo>
                <a:cubicBezTo>
                  <a:pt x="6819171" y="1638275"/>
                  <a:pt x="6792040" y="1687191"/>
                  <a:pt x="6759175" y="1723878"/>
                </a:cubicBezTo>
                <a:cubicBezTo>
                  <a:pt x="6740831" y="1744515"/>
                  <a:pt x="6731659" y="1786169"/>
                  <a:pt x="6763759" y="1793431"/>
                </a:cubicBezTo>
                <a:cubicBezTo>
                  <a:pt x="6840955" y="1811009"/>
                  <a:pt x="6834840" y="1861837"/>
                  <a:pt x="6832931" y="1919543"/>
                </a:cubicBezTo>
                <a:cubicBezTo>
                  <a:pt x="6830255" y="1991005"/>
                  <a:pt x="6784777" y="2023871"/>
                  <a:pt x="6728984" y="2051386"/>
                </a:cubicBezTo>
                <a:cubicBezTo>
                  <a:pt x="6709875" y="2060939"/>
                  <a:pt x="6682743" y="2060556"/>
                  <a:pt x="6675481" y="2090365"/>
                </a:cubicBezTo>
                <a:cubicBezTo>
                  <a:pt x="6706819" y="2118645"/>
                  <a:pt x="6745034" y="2095715"/>
                  <a:pt x="6778665" y="2103740"/>
                </a:cubicBezTo>
                <a:cubicBezTo>
                  <a:pt x="6806561" y="2110237"/>
                  <a:pt x="6852802" y="2106799"/>
                  <a:pt x="6814587" y="2158771"/>
                </a:cubicBezTo>
                <a:cubicBezTo>
                  <a:pt x="6803503" y="2173674"/>
                  <a:pt x="6816497" y="2185139"/>
                  <a:pt x="6830637" y="2186286"/>
                </a:cubicBezTo>
                <a:cubicBezTo>
                  <a:pt x="6943755" y="2198133"/>
                  <a:pt x="6891781" y="2303226"/>
                  <a:pt x="6928087" y="2358639"/>
                </a:cubicBezTo>
                <a:cubicBezTo>
                  <a:pt x="6938021" y="2373923"/>
                  <a:pt x="6927321" y="2400292"/>
                  <a:pt x="6911653" y="2406789"/>
                </a:cubicBezTo>
                <a:cubicBezTo>
                  <a:pt x="6811528" y="2449592"/>
                  <a:pt x="6797771" y="2551626"/>
                  <a:pt x="6749237" y="2639522"/>
                </a:cubicBezTo>
                <a:cubicBezTo>
                  <a:pt x="6801975" y="2674298"/>
                  <a:pt x="6865031" y="2681941"/>
                  <a:pt x="6921971" y="2704488"/>
                </a:cubicBezTo>
                <a:cubicBezTo>
                  <a:pt x="6981205" y="2728182"/>
                  <a:pt x="6981205" y="2745760"/>
                  <a:pt x="6932290" y="2814548"/>
                </a:cubicBezTo>
                <a:cubicBezTo>
                  <a:pt x="7059546" y="2829453"/>
                  <a:pt x="7059546" y="2829453"/>
                  <a:pt x="7020186" y="2937603"/>
                </a:cubicBezTo>
                <a:cubicBezTo>
                  <a:pt x="7126808" y="2947538"/>
                  <a:pt x="7197123" y="2998747"/>
                  <a:pt x="7213555" y="3110719"/>
                </a:cubicBezTo>
                <a:cubicBezTo>
                  <a:pt x="7221580" y="3164984"/>
                  <a:pt x="7269733" y="3190588"/>
                  <a:pt x="7323233" y="3226893"/>
                </a:cubicBezTo>
                <a:cubicBezTo>
                  <a:pt x="7256739" y="3262053"/>
                  <a:pt x="7211645" y="3335425"/>
                  <a:pt x="7134067" y="3257847"/>
                </a:cubicBezTo>
                <a:cubicBezTo>
                  <a:pt x="7105789" y="3229569"/>
                  <a:pt x="7108462" y="3265491"/>
                  <a:pt x="7104643" y="3275809"/>
                </a:cubicBezTo>
                <a:cubicBezTo>
                  <a:pt x="7095471" y="3301031"/>
                  <a:pt x="7114577" y="3317846"/>
                  <a:pt x="7127189" y="3336953"/>
                </a:cubicBezTo>
                <a:cubicBezTo>
                  <a:pt x="7139417" y="3356062"/>
                  <a:pt x="7153939" y="3376315"/>
                  <a:pt x="7157379" y="3397718"/>
                </a:cubicBezTo>
                <a:cubicBezTo>
                  <a:pt x="7159671" y="3412621"/>
                  <a:pt x="7148589" y="3434403"/>
                  <a:pt x="7136361" y="3445487"/>
                </a:cubicBezTo>
                <a:cubicBezTo>
                  <a:pt x="7072159" y="3503956"/>
                  <a:pt x="7110374" y="3635418"/>
                  <a:pt x="6988849" y="3652233"/>
                </a:cubicBezTo>
                <a:cubicBezTo>
                  <a:pt x="6934199" y="3659874"/>
                  <a:pt x="6907831" y="3708027"/>
                  <a:pt x="6867705" y="3734395"/>
                </a:cubicBezTo>
                <a:cubicBezTo>
                  <a:pt x="6728219" y="3826495"/>
                  <a:pt x="6634972" y="3944964"/>
                  <a:pt x="6591791" y="4107760"/>
                </a:cubicBezTo>
                <a:cubicBezTo>
                  <a:pt x="6579943" y="4152854"/>
                  <a:pt x="6534466" y="4189160"/>
                  <a:pt x="6505041" y="4228904"/>
                </a:cubicBezTo>
                <a:cubicBezTo>
                  <a:pt x="6519181" y="4257948"/>
                  <a:pt x="6596375" y="4195273"/>
                  <a:pt x="6569243" y="4271704"/>
                </a:cubicBezTo>
                <a:cubicBezTo>
                  <a:pt x="6548606" y="4329029"/>
                  <a:pt x="6495869" y="4364569"/>
                  <a:pt x="6446188" y="4398582"/>
                </a:cubicBezTo>
                <a:cubicBezTo>
                  <a:pt x="6389629" y="4437179"/>
                  <a:pt x="6326957" y="4468132"/>
                  <a:pt x="6301351" y="4539595"/>
                </a:cubicBezTo>
                <a:cubicBezTo>
                  <a:pt x="6296001" y="4554882"/>
                  <a:pt x="6278804" y="4570932"/>
                  <a:pt x="6263519" y="4577047"/>
                </a:cubicBezTo>
                <a:cubicBezTo>
                  <a:pt x="5466343" y="5834719"/>
                  <a:pt x="3503978" y="5843126"/>
                  <a:pt x="3277744" y="5834336"/>
                </a:cubicBezTo>
                <a:cubicBezTo>
                  <a:pt x="3003739" y="5823254"/>
                  <a:pt x="2744636" y="5745676"/>
                  <a:pt x="2490505" y="5648992"/>
                </a:cubicBezTo>
                <a:cubicBezTo>
                  <a:pt x="2383118" y="5608101"/>
                  <a:pt x="2283377" y="5550014"/>
                  <a:pt x="2179046" y="5504920"/>
                </a:cubicBezTo>
                <a:cubicBezTo>
                  <a:pt x="2034975" y="5442627"/>
                  <a:pt x="1923768" y="5323777"/>
                  <a:pt x="1780078" y="5273715"/>
                </a:cubicBezTo>
                <a:cubicBezTo>
                  <a:pt x="1632184" y="5222124"/>
                  <a:pt x="1505691" y="5127731"/>
                  <a:pt x="1353592" y="5087606"/>
                </a:cubicBezTo>
                <a:cubicBezTo>
                  <a:pt x="1273341" y="5066205"/>
                  <a:pt x="1195763" y="5027608"/>
                  <a:pt x="1208373" y="4917165"/>
                </a:cubicBezTo>
                <a:cubicBezTo>
                  <a:pt x="1211813" y="4885828"/>
                  <a:pt x="1190795" y="4860224"/>
                  <a:pt x="1157548" y="4869396"/>
                </a:cubicBezTo>
                <a:cubicBezTo>
                  <a:pt x="1094110" y="4886593"/>
                  <a:pt x="1065448" y="4841115"/>
                  <a:pt x="1030289" y="4807103"/>
                </a:cubicBezTo>
                <a:cubicBezTo>
                  <a:pt x="967617" y="4746725"/>
                  <a:pt x="908001" y="4682522"/>
                  <a:pt x="808258" y="4672585"/>
                </a:cubicBezTo>
                <a:cubicBezTo>
                  <a:pt x="827365" y="4625197"/>
                  <a:pt x="859849" y="4632078"/>
                  <a:pt x="889658" y="4642013"/>
                </a:cubicBezTo>
                <a:cubicBezTo>
                  <a:pt x="967998" y="4668000"/>
                  <a:pt x="1045576" y="4697425"/>
                  <a:pt x="1123917" y="4723412"/>
                </a:cubicBezTo>
                <a:cubicBezTo>
                  <a:pt x="1175126" y="4740228"/>
                  <a:pt x="1225954" y="4763921"/>
                  <a:pt x="1294360" y="4745194"/>
                </a:cubicBezTo>
                <a:cubicBezTo>
                  <a:pt x="1235507" y="4649656"/>
                  <a:pt x="1135383" y="4632459"/>
                  <a:pt x="1054367" y="4603034"/>
                </a:cubicBezTo>
                <a:cubicBezTo>
                  <a:pt x="953095" y="4565966"/>
                  <a:pt x="893480" y="4496029"/>
                  <a:pt x="822015" y="4418070"/>
                </a:cubicBezTo>
                <a:cubicBezTo>
                  <a:pt x="896536" y="4399344"/>
                  <a:pt x="942777" y="4456669"/>
                  <a:pt x="1001246" y="4453610"/>
                </a:cubicBezTo>
                <a:cubicBezTo>
                  <a:pt x="1004304" y="4443675"/>
                  <a:pt x="1009654" y="4429153"/>
                  <a:pt x="1008889" y="4428770"/>
                </a:cubicBezTo>
                <a:cubicBezTo>
                  <a:pt x="913351" y="4385969"/>
                  <a:pt x="868639" y="4305717"/>
                  <a:pt x="853733" y="4208648"/>
                </a:cubicBezTo>
                <a:cubicBezTo>
                  <a:pt x="846092" y="4158588"/>
                  <a:pt x="811315" y="4142920"/>
                  <a:pt x="776921" y="4119989"/>
                </a:cubicBezTo>
                <a:cubicBezTo>
                  <a:pt x="656924" y="4038591"/>
                  <a:pt x="530049" y="3964835"/>
                  <a:pt x="431453" y="3852864"/>
                </a:cubicBezTo>
                <a:cubicBezTo>
                  <a:pt x="545336" y="3867767"/>
                  <a:pt x="636671" y="3940758"/>
                  <a:pt x="759342" y="3972095"/>
                </a:cubicBezTo>
                <a:cubicBezTo>
                  <a:pt x="661893" y="3849042"/>
                  <a:pt x="535781" y="3786751"/>
                  <a:pt x="420753" y="3712230"/>
                </a:cubicBezTo>
                <a:cubicBezTo>
                  <a:pt x="368397" y="3678218"/>
                  <a:pt x="319865" y="3634652"/>
                  <a:pt x="256425" y="3616309"/>
                </a:cubicBezTo>
                <a:cubicBezTo>
                  <a:pt x="233878" y="3609812"/>
                  <a:pt x="196810" y="3596055"/>
                  <a:pt x="214772" y="3559749"/>
                </a:cubicBezTo>
                <a:cubicBezTo>
                  <a:pt x="230057" y="3529561"/>
                  <a:pt x="260247" y="3538731"/>
                  <a:pt x="287762" y="3547521"/>
                </a:cubicBezTo>
                <a:cubicBezTo>
                  <a:pt x="353875" y="3569305"/>
                  <a:pt x="422281" y="3569687"/>
                  <a:pt x="511706" y="3569305"/>
                </a:cubicBezTo>
                <a:cubicBezTo>
                  <a:pt x="436803" y="3469562"/>
                  <a:pt x="299609" y="3499371"/>
                  <a:pt x="235409" y="3394659"/>
                </a:cubicBezTo>
                <a:cubicBezTo>
                  <a:pt x="315659" y="3376315"/>
                  <a:pt x="377569" y="3414149"/>
                  <a:pt x="442537" y="3421409"/>
                </a:cubicBezTo>
                <a:cubicBezTo>
                  <a:pt x="501387" y="3427906"/>
                  <a:pt x="515909" y="3410328"/>
                  <a:pt x="502152" y="3352622"/>
                </a:cubicBezTo>
                <a:cubicBezTo>
                  <a:pt x="480752" y="3262815"/>
                  <a:pt x="512852" y="3216956"/>
                  <a:pt x="598455" y="3241415"/>
                </a:cubicBezTo>
                <a:cubicBezTo>
                  <a:pt x="677943" y="3264344"/>
                  <a:pt x="686349" y="3230715"/>
                  <a:pt x="664949" y="3179506"/>
                </a:cubicBezTo>
                <a:cubicBezTo>
                  <a:pt x="634377" y="3104987"/>
                  <a:pt x="669153" y="3047281"/>
                  <a:pt x="692846" y="2984607"/>
                </a:cubicBezTo>
                <a:cubicBezTo>
                  <a:pt x="729152" y="2889069"/>
                  <a:pt x="713865" y="2842445"/>
                  <a:pt x="635524" y="2771366"/>
                </a:cubicBezTo>
                <a:cubicBezTo>
                  <a:pt x="591577" y="2731620"/>
                  <a:pt x="544190" y="2697991"/>
                  <a:pt x="480368" y="2663598"/>
                </a:cubicBezTo>
                <a:cubicBezTo>
                  <a:pt x="627499" y="2644872"/>
                  <a:pt x="473109" y="2581817"/>
                  <a:pt x="525081" y="2542454"/>
                </a:cubicBezTo>
                <a:cubicBezTo>
                  <a:pt x="629027" y="2526404"/>
                  <a:pt x="713865" y="2651751"/>
                  <a:pt x="855264" y="2615829"/>
                </a:cubicBezTo>
                <a:cubicBezTo>
                  <a:pt x="680618" y="2507295"/>
                  <a:pt x="487630" y="2471755"/>
                  <a:pt x="361137" y="2327301"/>
                </a:cubicBezTo>
                <a:cubicBezTo>
                  <a:pt x="390181" y="2294436"/>
                  <a:pt x="419224" y="2325008"/>
                  <a:pt x="444065" y="2312780"/>
                </a:cubicBezTo>
                <a:cubicBezTo>
                  <a:pt x="443300" y="2305136"/>
                  <a:pt x="445212" y="2293671"/>
                  <a:pt x="440625" y="2290233"/>
                </a:cubicBezTo>
                <a:cubicBezTo>
                  <a:pt x="346234" y="2211508"/>
                  <a:pt x="344703" y="2209598"/>
                  <a:pt x="445975" y="2151509"/>
                </a:cubicBezTo>
                <a:cubicBezTo>
                  <a:pt x="481515" y="2131255"/>
                  <a:pt x="478459" y="2113293"/>
                  <a:pt x="459734" y="2087690"/>
                </a:cubicBezTo>
                <a:cubicBezTo>
                  <a:pt x="446356" y="2069728"/>
                  <a:pt x="430306" y="2053677"/>
                  <a:pt x="437950" y="2014315"/>
                </a:cubicBezTo>
                <a:cubicBezTo>
                  <a:pt x="493362" y="2064761"/>
                  <a:pt x="761252" y="2048327"/>
                  <a:pt x="808640" y="2042977"/>
                </a:cubicBezTo>
                <a:cubicBezTo>
                  <a:pt x="861758" y="2037246"/>
                  <a:pt x="914114" y="2012787"/>
                  <a:pt x="969908" y="2026162"/>
                </a:cubicBezTo>
                <a:cubicBezTo>
                  <a:pt x="1014621" y="2036864"/>
                  <a:pt x="1221748" y="2140427"/>
                  <a:pt x="1251176" y="2021577"/>
                </a:cubicBezTo>
                <a:cubicBezTo>
                  <a:pt x="1252704" y="2015846"/>
                  <a:pt x="1336395" y="2029221"/>
                  <a:pt x="1381491" y="2035718"/>
                </a:cubicBezTo>
                <a:cubicBezTo>
                  <a:pt x="1421235" y="2041068"/>
                  <a:pt x="1465947" y="2064761"/>
                  <a:pt x="1492697" y="2017374"/>
                </a:cubicBezTo>
                <a:cubicBezTo>
                  <a:pt x="1508366" y="1989477"/>
                  <a:pt x="1443782" y="1935593"/>
                  <a:pt x="1386076" y="1931006"/>
                </a:cubicBezTo>
                <a:cubicBezTo>
                  <a:pt x="1336013" y="1926802"/>
                  <a:pt x="1283658" y="1920687"/>
                  <a:pt x="1235889" y="1932153"/>
                </a:cubicBezTo>
                <a:cubicBezTo>
                  <a:pt x="1177038" y="1945911"/>
                  <a:pt x="1145320" y="1923746"/>
                  <a:pt x="1128886" y="1875977"/>
                </a:cubicBezTo>
                <a:cubicBezTo>
                  <a:pt x="1110542" y="1823240"/>
                  <a:pt x="1075383" y="1798781"/>
                  <a:pt x="1026851" y="1774322"/>
                </a:cubicBezTo>
                <a:cubicBezTo>
                  <a:pt x="909146" y="1715090"/>
                  <a:pt x="796030" y="1646684"/>
                  <a:pt x="666861" y="1612290"/>
                </a:cubicBezTo>
                <a:cubicBezTo>
                  <a:pt x="641255" y="1605409"/>
                  <a:pt x="612977" y="1596238"/>
                  <a:pt x="601130" y="1550762"/>
                </a:cubicBezTo>
                <a:cubicBezTo>
                  <a:pt x="950802" y="1618785"/>
                  <a:pt x="1269520" y="1796106"/>
                  <a:pt x="1630272" y="1785787"/>
                </a:cubicBezTo>
                <a:cubicBezTo>
                  <a:pt x="1531678" y="1729610"/>
                  <a:pt x="1417413" y="1726553"/>
                  <a:pt x="1312320" y="1687191"/>
                </a:cubicBezTo>
                <a:cubicBezTo>
                  <a:pt x="1386841" y="1657765"/>
                  <a:pt x="1456775" y="1688337"/>
                  <a:pt x="1527473" y="1705153"/>
                </a:cubicBezTo>
                <a:cubicBezTo>
                  <a:pt x="1586707" y="1718909"/>
                  <a:pt x="1640210" y="1721203"/>
                  <a:pt x="1646706" y="1639040"/>
                </a:cubicBezTo>
                <a:cubicBezTo>
                  <a:pt x="1644413" y="1633690"/>
                  <a:pt x="1644794" y="1626812"/>
                  <a:pt x="1645178" y="1620315"/>
                </a:cubicBezTo>
                <a:cubicBezTo>
                  <a:pt x="1625304" y="1586303"/>
                  <a:pt x="1594350" y="1568725"/>
                  <a:pt x="1557663" y="1558787"/>
                </a:cubicBezTo>
                <a:cubicBezTo>
                  <a:pt x="1535498" y="1552672"/>
                  <a:pt x="1506073" y="1543500"/>
                  <a:pt x="1506454" y="1519044"/>
                </a:cubicBezTo>
                <a:cubicBezTo>
                  <a:pt x="1507601" y="1428472"/>
                  <a:pt x="1436904" y="1402104"/>
                  <a:pt x="1366204" y="1375735"/>
                </a:cubicBezTo>
                <a:cubicBezTo>
                  <a:pt x="1405566" y="1330641"/>
                  <a:pt x="1436520" y="1363888"/>
                  <a:pt x="1466329" y="1360450"/>
                </a:cubicBezTo>
                <a:cubicBezTo>
                  <a:pt x="1485819" y="1358157"/>
                  <a:pt x="1503397" y="1353953"/>
                  <a:pt x="1503397" y="1330641"/>
                </a:cubicBezTo>
                <a:cubicBezTo>
                  <a:pt x="1503779" y="1311151"/>
                  <a:pt x="1494607" y="1288985"/>
                  <a:pt x="1475501" y="1288604"/>
                </a:cubicBezTo>
                <a:cubicBezTo>
                  <a:pt x="1355885" y="1285163"/>
                  <a:pt x="1289773" y="1159817"/>
                  <a:pt x="1165573" y="1159435"/>
                </a:cubicBezTo>
                <a:cubicBezTo>
                  <a:pt x="1091435" y="1159435"/>
                  <a:pt x="1204170" y="1088738"/>
                  <a:pt x="1141498" y="1059311"/>
                </a:cubicBezTo>
                <a:cubicBezTo>
                  <a:pt x="1127739" y="1052814"/>
                  <a:pt x="1177420" y="1042879"/>
                  <a:pt x="1199585" y="1044407"/>
                </a:cubicBezTo>
                <a:cubicBezTo>
                  <a:pt x="1221367" y="1045935"/>
                  <a:pt x="1240857" y="1064661"/>
                  <a:pt x="1267226" y="1051286"/>
                </a:cubicBezTo>
                <a:cubicBezTo>
                  <a:pt x="1281748" y="1003517"/>
                  <a:pt x="1244298" y="985938"/>
                  <a:pt x="1213342" y="972561"/>
                </a:cubicBezTo>
                <a:cubicBezTo>
                  <a:pt x="1141879" y="941607"/>
                  <a:pt x="1072327" y="904157"/>
                  <a:pt x="993986" y="893073"/>
                </a:cubicBezTo>
                <a:cubicBezTo>
                  <a:pt x="966089" y="889252"/>
                  <a:pt x="1034111" y="838042"/>
                  <a:pt x="1047486" y="820083"/>
                </a:cubicBezTo>
                <a:cubicBezTo>
                  <a:pt x="732209" y="631299"/>
                  <a:pt x="353112" y="640852"/>
                  <a:pt x="0" y="488371"/>
                </a:cubicBezTo>
                <a:cubicBezTo>
                  <a:pt x="77960" y="458564"/>
                  <a:pt x="135284" y="480346"/>
                  <a:pt x="188403" y="484933"/>
                </a:cubicBezTo>
                <a:cubicBezTo>
                  <a:pt x="321009" y="496396"/>
                  <a:pt x="452090" y="520090"/>
                  <a:pt x="584315" y="534230"/>
                </a:cubicBezTo>
                <a:cubicBezTo>
                  <a:pt x="649281" y="541108"/>
                  <a:pt x="709662" y="567096"/>
                  <a:pt x="782271" y="525824"/>
                </a:cubicBezTo>
                <a:cubicBezTo>
                  <a:pt x="830805" y="498308"/>
                  <a:pt x="908383" y="528115"/>
                  <a:pt x="967998" y="552574"/>
                </a:cubicBezTo>
                <a:cubicBezTo>
                  <a:pt x="1017296" y="572827"/>
                  <a:pt x="1064301" y="578177"/>
                  <a:pt x="1129651" y="552574"/>
                </a:cubicBezTo>
                <a:cubicBezTo>
                  <a:pt x="1070417" y="536905"/>
                  <a:pt x="1024939" y="523149"/>
                  <a:pt x="978317" y="513593"/>
                </a:cubicBezTo>
                <a:cubicBezTo>
                  <a:pt x="941248" y="505952"/>
                  <a:pt x="1029526" y="474996"/>
                  <a:pt x="1074620" y="478818"/>
                </a:cubicBezTo>
                <a:cubicBezTo>
                  <a:pt x="1137676" y="484168"/>
                  <a:pt x="1102136" y="464296"/>
                  <a:pt x="1091435" y="436781"/>
                </a:cubicBezTo>
                <a:cubicBezTo>
                  <a:pt x="1079970" y="407355"/>
                  <a:pt x="1113982" y="398184"/>
                  <a:pt x="1135383" y="404296"/>
                </a:cubicBezTo>
                <a:cubicBezTo>
                  <a:pt x="1217545" y="428374"/>
                  <a:pt x="1299326" y="385955"/>
                  <a:pt x="1384166" y="420349"/>
                </a:cubicBezTo>
                <a:cubicBezTo>
                  <a:pt x="1362764" y="335509"/>
                  <a:pt x="1316523" y="298440"/>
                  <a:pt x="1219839" y="286593"/>
                </a:cubicBezTo>
                <a:cubicBezTo>
                  <a:pt x="1183533" y="282009"/>
                  <a:pt x="1145701" y="288887"/>
                  <a:pt x="1114364" y="264428"/>
                </a:cubicBezTo>
                <a:cubicBezTo>
                  <a:pt x="1096402" y="250290"/>
                  <a:pt x="1076148" y="233474"/>
                  <a:pt x="1090289" y="207487"/>
                </a:cubicBezTo>
                <a:cubicBezTo>
                  <a:pt x="1100223" y="189144"/>
                  <a:pt x="1121626" y="189144"/>
                  <a:pt x="1139204" y="195259"/>
                </a:cubicBezTo>
                <a:cubicBezTo>
                  <a:pt x="1217929" y="222393"/>
                  <a:pt x="1300091" y="232328"/>
                  <a:pt x="1382254" y="242265"/>
                </a:cubicBezTo>
                <a:cubicBezTo>
                  <a:pt x="1394866" y="243793"/>
                  <a:pt x="1409004" y="248762"/>
                  <a:pt x="1423145" y="223537"/>
                </a:cubicBezTo>
                <a:cubicBezTo>
                  <a:pt x="1269520" y="182647"/>
                  <a:pt x="1123536" y="124559"/>
                  <a:pt x="965705" y="102013"/>
                </a:cubicBezTo>
                <a:cubicBezTo>
                  <a:pt x="967998" y="91312"/>
                  <a:pt x="970292" y="80612"/>
                  <a:pt x="972586" y="69912"/>
                </a:cubicBezTo>
                <a:cubicBezTo>
                  <a:pt x="1096020" y="85197"/>
                  <a:pt x="1219457" y="100484"/>
                  <a:pt x="1375376" y="119593"/>
                </a:cubicBezTo>
                <a:cubicBezTo>
                  <a:pt x="1279454" y="58828"/>
                  <a:pt x="1188885" y="79084"/>
                  <a:pt x="1117804" y="25200"/>
                </a:cubicBezTo>
                <a:cubicBezTo>
                  <a:pt x="1131179" y="4755"/>
                  <a:pt x="1147325" y="-405"/>
                  <a:pt x="1164045" y="25"/>
                </a:cubicBezTo>
                <a:close/>
              </a:path>
            </a:pathLst>
          </a:custGeom>
          <a:solidFill>
            <a:srgbClr val="75AA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99B2A06D-540C-44F2-85FB-08E0A316F8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8928" y="2242457"/>
            <a:ext cx="3731849" cy="2373086"/>
          </a:xfrm>
        </p:spPr>
        <p:txBody>
          <a:bodyPr>
            <a:normAutofit/>
          </a:bodyPr>
          <a:lstStyle/>
          <a:p>
            <a:r>
              <a:rPr lang="fi-FI" b="1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Kun h</a:t>
            </a:r>
            <a:r>
              <a:rPr lang="fi-FI" b="1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yökkäys tulee Aki Forsmanin kohdalta:</a:t>
            </a:r>
            <a:endParaRPr lang="fi-FI">
              <a:solidFill>
                <a:srgbClr val="FFFFFF"/>
              </a:solidFill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5828C42-679B-44F8-B18E-B9B2E74A68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18664" y="136265"/>
            <a:ext cx="4617381" cy="5431376"/>
          </a:xfrm>
        </p:spPr>
        <p:txBody>
          <a:bodyPr anchor="ctr">
            <a:normAutofit/>
          </a:bodyPr>
          <a:lstStyle/>
          <a:p>
            <a:pPr>
              <a:spcAft>
                <a:spcPts val="800"/>
              </a:spcAft>
            </a:pPr>
            <a:r>
              <a:rPr lang="fi-FI" sz="4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</a:t>
            </a:r>
            <a:r>
              <a:rPr lang="fi-FI" sz="4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ännitä saako Aki (taas) kortin vai ei</a:t>
            </a:r>
          </a:p>
        </p:txBody>
      </p:sp>
    </p:spTree>
    <p:extLst>
      <p:ext uri="{BB962C8B-B14F-4D97-AF65-F5344CB8AC3E}">
        <p14:creationId xmlns:p14="http://schemas.microsoft.com/office/powerpoint/2010/main" val="41958826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82FD8D3-C74C-4B1D-A596-F090EE1A2B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D3D6B5C-B8B4-4071-9480-DEE5EC781C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0990" y="1327050"/>
            <a:ext cx="6079676" cy="4114233"/>
          </a:xfrm>
          <a:custGeom>
            <a:avLst/>
            <a:gdLst>
              <a:gd name="connsiteX0" fmla="*/ 1164045 w 7323233"/>
              <a:gd name="connsiteY0" fmla="*/ 25 h 5835507"/>
              <a:gd name="connsiteX1" fmla="*/ 1213723 w 7323233"/>
              <a:gd name="connsiteY1" fmla="*/ 8385 h 5835507"/>
              <a:gd name="connsiteX2" fmla="*/ 2251656 w 7323233"/>
              <a:gd name="connsiteY2" fmla="*/ 138318 h 5835507"/>
              <a:gd name="connsiteX3" fmla="*/ 3226534 w 7323233"/>
              <a:gd name="connsiteY3" fmla="*/ 205194 h 5835507"/>
              <a:gd name="connsiteX4" fmla="*/ 4404335 w 7323233"/>
              <a:gd name="connsiteY4" fmla="*/ 316784 h 5835507"/>
              <a:gd name="connsiteX5" fmla="*/ 5225968 w 7323233"/>
              <a:gd name="connsiteY5" fmla="*/ 350415 h 5835507"/>
              <a:gd name="connsiteX6" fmla="*/ 5266859 w 7323233"/>
              <a:gd name="connsiteY6" fmla="*/ 348884 h 5835507"/>
              <a:gd name="connsiteX7" fmla="*/ 5685318 w 7323233"/>
              <a:gd name="connsiteY7" fmla="*/ 399712 h 5835507"/>
              <a:gd name="connsiteX8" fmla="*/ 5411315 w 7323233"/>
              <a:gd name="connsiteY8" fmla="*/ 618305 h 5835507"/>
              <a:gd name="connsiteX9" fmla="*/ 5805698 w 7323233"/>
              <a:gd name="connsiteY9" fmla="*/ 721868 h 5835507"/>
              <a:gd name="connsiteX10" fmla="*/ 6188997 w 7323233"/>
              <a:gd name="connsiteY10" fmla="*/ 868233 h 5835507"/>
              <a:gd name="connsiteX11" fmla="*/ 6261225 w 7323233"/>
              <a:gd name="connsiteY11" fmla="*/ 928614 h 5835507"/>
              <a:gd name="connsiteX12" fmla="*/ 6858533 w 7323233"/>
              <a:gd name="connsiteY12" fmla="*/ 1323379 h 5835507"/>
              <a:gd name="connsiteX13" fmla="*/ 6744269 w 7323233"/>
              <a:gd name="connsiteY13" fmla="*/ 1407072 h 5835507"/>
              <a:gd name="connsiteX14" fmla="*/ 6956365 w 7323233"/>
              <a:gd name="connsiteY14" fmla="*/ 1507197 h 5835507"/>
              <a:gd name="connsiteX15" fmla="*/ 7004134 w 7323233"/>
              <a:gd name="connsiteY15" fmla="*/ 1549234 h 5835507"/>
              <a:gd name="connsiteX16" fmla="*/ 6963627 w 7323233"/>
              <a:gd name="connsiteY16" fmla="*/ 1599678 h 5835507"/>
              <a:gd name="connsiteX17" fmla="*/ 6875731 w 7323233"/>
              <a:gd name="connsiteY17" fmla="*/ 1634837 h 5835507"/>
              <a:gd name="connsiteX18" fmla="*/ 6759175 w 7323233"/>
              <a:gd name="connsiteY18" fmla="*/ 1723878 h 5835507"/>
              <a:gd name="connsiteX19" fmla="*/ 6763759 w 7323233"/>
              <a:gd name="connsiteY19" fmla="*/ 1793431 h 5835507"/>
              <a:gd name="connsiteX20" fmla="*/ 6832931 w 7323233"/>
              <a:gd name="connsiteY20" fmla="*/ 1919543 h 5835507"/>
              <a:gd name="connsiteX21" fmla="*/ 6728984 w 7323233"/>
              <a:gd name="connsiteY21" fmla="*/ 2051386 h 5835507"/>
              <a:gd name="connsiteX22" fmla="*/ 6675481 w 7323233"/>
              <a:gd name="connsiteY22" fmla="*/ 2090365 h 5835507"/>
              <a:gd name="connsiteX23" fmla="*/ 6778665 w 7323233"/>
              <a:gd name="connsiteY23" fmla="*/ 2103740 h 5835507"/>
              <a:gd name="connsiteX24" fmla="*/ 6814587 w 7323233"/>
              <a:gd name="connsiteY24" fmla="*/ 2158771 h 5835507"/>
              <a:gd name="connsiteX25" fmla="*/ 6830637 w 7323233"/>
              <a:gd name="connsiteY25" fmla="*/ 2186286 h 5835507"/>
              <a:gd name="connsiteX26" fmla="*/ 6928087 w 7323233"/>
              <a:gd name="connsiteY26" fmla="*/ 2358639 h 5835507"/>
              <a:gd name="connsiteX27" fmla="*/ 6911653 w 7323233"/>
              <a:gd name="connsiteY27" fmla="*/ 2406789 h 5835507"/>
              <a:gd name="connsiteX28" fmla="*/ 6749237 w 7323233"/>
              <a:gd name="connsiteY28" fmla="*/ 2639522 h 5835507"/>
              <a:gd name="connsiteX29" fmla="*/ 6921971 w 7323233"/>
              <a:gd name="connsiteY29" fmla="*/ 2704488 h 5835507"/>
              <a:gd name="connsiteX30" fmla="*/ 6932290 w 7323233"/>
              <a:gd name="connsiteY30" fmla="*/ 2814548 h 5835507"/>
              <a:gd name="connsiteX31" fmla="*/ 7020186 w 7323233"/>
              <a:gd name="connsiteY31" fmla="*/ 2937603 h 5835507"/>
              <a:gd name="connsiteX32" fmla="*/ 7213555 w 7323233"/>
              <a:gd name="connsiteY32" fmla="*/ 3110719 h 5835507"/>
              <a:gd name="connsiteX33" fmla="*/ 7323233 w 7323233"/>
              <a:gd name="connsiteY33" fmla="*/ 3226893 h 5835507"/>
              <a:gd name="connsiteX34" fmla="*/ 7134067 w 7323233"/>
              <a:gd name="connsiteY34" fmla="*/ 3257847 h 5835507"/>
              <a:gd name="connsiteX35" fmla="*/ 7104643 w 7323233"/>
              <a:gd name="connsiteY35" fmla="*/ 3275809 h 5835507"/>
              <a:gd name="connsiteX36" fmla="*/ 7127189 w 7323233"/>
              <a:gd name="connsiteY36" fmla="*/ 3336953 h 5835507"/>
              <a:gd name="connsiteX37" fmla="*/ 7157379 w 7323233"/>
              <a:gd name="connsiteY37" fmla="*/ 3397718 h 5835507"/>
              <a:gd name="connsiteX38" fmla="*/ 7136361 w 7323233"/>
              <a:gd name="connsiteY38" fmla="*/ 3445487 h 5835507"/>
              <a:gd name="connsiteX39" fmla="*/ 6988849 w 7323233"/>
              <a:gd name="connsiteY39" fmla="*/ 3652233 h 5835507"/>
              <a:gd name="connsiteX40" fmla="*/ 6867705 w 7323233"/>
              <a:gd name="connsiteY40" fmla="*/ 3734395 h 5835507"/>
              <a:gd name="connsiteX41" fmla="*/ 6591791 w 7323233"/>
              <a:gd name="connsiteY41" fmla="*/ 4107760 h 5835507"/>
              <a:gd name="connsiteX42" fmla="*/ 6505041 w 7323233"/>
              <a:gd name="connsiteY42" fmla="*/ 4228904 h 5835507"/>
              <a:gd name="connsiteX43" fmla="*/ 6569243 w 7323233"/>
              <a:gd name="connsiteY43" fmla="*/ 4271704 h 5835507"/>
              <a:gd name="connsiteX44" fmla="*/ 6446188 w 7323233"/>
              <a:gd name="connsiteY44" fmla="*/ 4398582 h 5835507"/>
              <a:gd name="connsiteX45" fmla="*/ 6301351 w 7323233"/>
              <a:gd name="connsiteY45" fmla="*/ 4539595 h 5835507"/>
              <a:gd name="connsiteX46" fmla="*/ 6263519 w 7323233"/>
              <a:gd name="connsiteY46" fmla="*/ 4577047 h 5835507"/>
              <a:gd name="connsiteX47" fmla="*/ 3277744 w 7323233"/>
              <a:gd name="connsiteY47" fmla="*/ 5834336 h 5835507"/>
              <a:gd name="connsiteX48" fmla="*/ 2490505 w 7323233"/>
              <a:gd name="connsiteY48" fmla="*/ 5648992 h 5835507"/>
              <a:gd name="connsiteX49" fmla="*/ 2179046 w 7323233"/>
              <a:gd name="connsiteY49" fmla="*/ 5504920 h 5835507"/>
              <a:gd name="connsiteX50" fmla="*/ 1780078 w 7323233"/>
              <a:gd name="connsiteY50" fmla="*/ 5273715 h 5835507"/>
              <a:gd name="connsiteX51" fmla="*/ 1353592 w 7323233"/>
              <a:gd name="connsiteY51" fmla="*/ 5087606 h 5835507"/>
              <a:gd name="connsiteX52" fmla="*/ 1208373 w 7323233"/>
              <a:gd name="connsiteY52" fmla="*/ 4917165 h 5835507"/>
              <a:gd name="connsiteX53" fmla="*/ 1157548 w 7323233"/>
              <a:gd name="connsiteY53" fmla="*/ 4869396 h 5835507"/>
              <a:gd name="connsiteX54" fmla="*/ 1030289 w 7323233"/>
              <a:gd name="connsiteY54" fmla="*/ 4807103 h 5835507"/>
              <a:gd name="connsiteX55" fmla="*/ 808258 w 7323233"/>
              <a:gd name="connsiteY55" fmla="*/ 4672585 h 5835507"/>
              <a:gd name="connsiteX56" fmla="*/ 889658 w 7323233"/>
              <a:gd name="connsiteY56" fmla="*/ 4642013 h 5835507"/>
              <a:gd name="connsiteX57" fmla="*/ 1123917 w 7323233"/>
              <a:gd name="connsiteY57" fmla="*/ 4723412 h 5835507"/>
              <a:gd name="connsiteX58" fmla="*/ 1294360 w 7323233"/>
              <a:gd name="connsiteY58" fmla="*/ 4745194 h 5835507"/>
              <a:gd name="connsiteX59" fmla="*/ 1054367 w 7323233"/>
              <a:gd name="connsiteY59" fmla="*/ 4603034 h 5835507"/>
              <a:gd name="connsiteX60" fmla="*/ 822015 w 7323233"/>
              <a:gd name="connsiteY60" fmla="*/ 4418070 h 5835507"/>
              <a:gd name="connsiteX61" fmla="*/ 1001246 w 7323233"/>
              <a:gd name="connsiteY61" fmla="*/ 4453610 h 5835507"/>
              <a:gd name="connsiteX62" fmla="*/ 1008889 w 7323233"/>
              <a:gd name="connsiteY62" fmla="*/ 4428770 h 5835507"/>
              <a:gd name="connsiteX63" fmla="*/ 853733 w 7323233"/>
              <a:gd name="connsiteY63" fmla="*/ 4208648 h 5835507"/>
              <a:gd name="connsiteX64" fmla="*/ 776921 w 7323233"/>
              <a:gd name="connsiteY64" fmla="*/ 4119989 h 5835507"/>
              <a:gd name="connsiteX65" fmla="*/ 431453 w 7323233"/>
              <a:gd name="connsiteY65" fmla="*/ 3852864 h 5835507"/>
              <a:gd name="connsiteX66" fmla="*/ 759342 w 7323233"/>
              <a:gd name="connsiteY66" fmla="*/ 3972095 h 5835507"/>
              <a:gd name="connsiteX67" fmla="*/ 420753 w 7323233"/>
              <a:gd name="connsiteY67" fmla="*/ 3712230 h 5835507"/>
              <a:gd name="connsiteX68" fmla="*/ 256425 w 7323233"/>
              <a:gd name="connsiteY68" fmla="*/ 3616309 h 5835507"/>
              <a:gd name="connsiteX69" fmla="*/ 214772 w 7323233"/>
              <a:gd name="connsiteY69" fmla="*/ 3559749 h 5835507"/>
              <a:gd name="connsiteX70" fmla="*/ 287762 w 7323233"/>
              <a:gd name="connsiteY70" fmla="*/ 3547521 h 5835507"/>
              <a:gd name="connsiteX71" fmla="*/ 511706 w 7323233"/>
              <a:gd name="connsiteY71" fmla="*/ 3569305 h 5835507"/>
              <a:gd name="connsiteX72" fmla="*/ 235409 w 7323233"/>
              <a:gd name="connsiteY72" fmla="*/ 3394659 h 5835507"/>
              <a:gd name="connsiteX73" fmla="*/ 442537 w 7323233"/>
              <a:gd name="connsiteY73" fmla="*/ 3421409 h 5835507"/>
              <a:gd name="connsiteX74" fmla="*/ 502152 w 7323233"/>
              <a:gd name="connsiteY74" fmla="*/ 3352622 h 5835507"/>
              <a:gd name="connsiteX75" fmla="*/ 598455 w 7323233"/>
              <a:gd name="connsiteY75" fmla="*/ 3241415 h 5835507"/>
              <a:gd name="connsiteX76" fmla="*/ 664949 w 7323233"/>
              <a:gd name="connsiteY76" fmla="*/ 3179506 h 5835507"/>
              <a:gd name="connsiteX77" fmla="*/ 692846 w 7323233"/>
              <a:gd name="connsiteY77" fmla="*/ 2984607 h 5835507"/>
              <a:gd name="connsiteX78" fmla="*/ 635524 w 7323233"/>
              <a:gd name="connsiteY78" fmla="*/ 2771366 h 5835507"/>
              <a:gd name="connsiteX79" fmla="*/ 480368 w 7323233"/>
              <a:gd name="connsiteY79" fmla="*/ 2663598 h 5835507"/>
              <a:gd name="connsiteX80" fmla="*/ 525081 w 7323233"/>
              <a:gd name="connsiteY80" fmla="*/ 2542454 h 5835507"/>
              <a:gd name="connsiteX81" fmla="*/ 855264 w 7323233"/>
              <a:gd name="connsiteY81" fmla="*/ 2615829 h 5835507"/>
              <a:gd name="connsiteX82" fmla="*/ 361137 w 7323233"/>
              <a:gd name="connsiteY82" fmla="*/ 2327301 h 5835507"/>
              <a:gd name="connsiteX83" fmla="*/ 444065 w 7323233"/>
              <a:gd name="connsiteY83" fmla="*/ 2312780 h 5835507"/>
              <a:gd name="connsiteX84" fmla="*/ 440625 w 7323233"/>
              <a:gd name="connsiteY84" fmla="*/ 2290233 h 5835507"/>
              <a:gd name="connsiteX85" fmla="*/ 445975 w 7323233"/>
              <a:gd name="connsiteY85" fmla="*/ 2151509 h 5835507"/>
              <a:gd name="connsiteX86" fmla="*/ 459734 w 7323233"/>
              <a:gd name="connsiteY86" fmla="*/ 2087690 h 5835507"/>
              <a:gd name="connsiteX87" fmla="*/ 437950 w 7323233"/>
              <a:gd name="connsiteY87" fmla="*/ 2014315 h 5835507"/>
              <a:gd name="connsiteX88" fmla="*/ 808640 w 7323233"/>
              <a:gd name="connsiteY88" fmla="*/ 2042977 h 5835507"/>
              <a:gd name="connsiteX89" fmla="*/ 969908 w 7323233"/>
              <a:gd name="connsiteY89" fmla="*/ 2026162 h 5835507"/>
              <a:gd name="connsiteX90" fmla="*/ 1251176 w 7323233"/>
              <a:gd name="connsiteY90" fmla="*/ 2021577 h 5835507"/>
              <a:gd name="connsiteX91" fmla="*/ 1381491 w 7323233"/>
              <a:gd name="connsiteY91" fmla="*/ 2035718 h 5835507"/>
              <a:gd name="connsiteX92" fmla="*/ 1492697 w 7323233"/>
              <a:gd name="connsiteY92" fmla="*/ 2017374 h 5835507"/>
              <a:gd name="connsiteX93" fmla="*/ 1386076 w 7323233"/>
              <a:gd name="connsiteY93" fmla="*/ 1931006 h 5835507"/>
              <a:gd name="connsiteX94" fmla="*/ 1235889 w 7323233"/>
              <a:gd name="connsiteY94" fmla="*/ 1932153 h 5835507"/>
              <a:gd name="connsiteX95" fmla="*/ 1128886 w 7323233"/>
              <a:gd name="connsiteY95" fmla="*/ 1875977 h 5835507"/>
              <a:gd name="connsiteX96" fmla="*/ 1026851 w 7323233"/>
              <a:gd name="connsiteY96" fmla="*/ 1774322 h 5835507"/>
              <a:gd name="connsiteX97" fmla="*/ 666861 w 7323233"/>
              <a:gd name="connsiteY97" fmla="*/ 1612290 h 5835507"/>
              <a:gd name="connsiteX98" fmla="*/ 601130 w 7323233"/>
              <a:gd name="connsiteY98" fmla="*/ 1550762 h 5835507"/>
              <a:gd name="connsiteX99" fmla="*/ 1630272 w 7323233"/>
              <a:gd name="connsiteY99" fmla="*/ 1785787 h 5835507"/>
              <a:gd name="connsiteX100" fmla="*/ 1312320 w 7323233"/>
              <a:gd name="connsiteY100" fmla="*/ 1687191 h 5835507"/>
              <a:gd name="connsiteX101" fmla="*/ 1527473 w 7323233"/>
              <a:gd name="connsiteY101" fmla="*/ 1705153 h 5835507"/>
              <a:gd name="connsiteX102" fmla="*/ 1646706 w 7323233"/>
              <a:gd name="connsiteY102" fmla="*/ 1639040 h 5835507"/>
              <a:gd name="connsiteX103" fmla="*/ 1645178 w 7323233"/>
              <a:gd name="connsiteY103" fmla="*/ 1620315 h 5835507"/>
              <a:gd name="connsiteX104" fmla="*/ 1557663 w 7323233"/>
              <a:gd name="connsiteY104" fmla="*/ 1558787 h 5835507"/>
              <a:gd name="connsiteX105" fmla="*/ 1506454 w 7323233"/>
              <a:gd name="connsiteY105" fmla="*/ 1519044 h 5835507"/>
              <a:gd name="connsiteX106" fmla="*/ 1366204 w 7323233"/>
              <a:gd name="connsiteY106" fmla="*/ 1375735 h 5835507"/>
              <a:gd name="connsiteX107" fmla="*/ 1466329 w 7323233"/>
              <a:gd name="connsiteY107" fmla="*/ 1360450 h 5835507"/>
              <a:gd name="connsiteX108" fmla="*/ 1503397 w 7323233"/>
              <a:gd name="connsiteY108" fmla="*/ 1330641 h 5835507"/>
              <a:gd name="connsiteX109" fmla="*/ 1475501 w 7323233"/>
              <a:gd name="connsiteY109" fmla="*/ 1288604 h 5835507"/>
              <a:gd name="connsiteX110" fmla="*/ 1165573 w 7323233"/>
              <a:gd name="connsiteY110" fmla="*/ 1159435 h 5835507"/>
              <a:gd name="connsiteX111" fmla="*/ 1141498 w 7323233"/>
              <a:gd name="connsiteY111" fmla="*/ 1059311 h 5835507"/>
              <a:gd name="connsiteX112" fmla="*/ 1199585 w 7323233"/>
              <a:gd name="connsiteY112" fmla="*/ 1044407 h 5835507"/>
              <a:gd name="connsiteX113" fmla="*/ 1267226 w 7323233"/>
              <a:gd name="connsiteY113" fmla="*/ 1051286 h 5835507"/>
              <a:gd name="connsiteX114" fmla="*/ 1213342 w 7323233"/>
              <a:gd name="connsiteY114" fmla="*/ 972561 h 5835507"/>
              <a:gd name="connsiteX115" fmla="*/ 993986 w 7323233"/>
              <a:gd name="connsiteY115" fmla="*/ 893073 h 5835507"/>
              <a:gd name="connsiteX116" fmla="*/ 1047486 w 7323233"/>
              <a:gd name="connsiteY116" fmla="*/ 820083 h 5835507"/>
              <a:gd name="connsiteX117" fmla="*/ 0 w 7323233"/>
              <a:gd name="connsiteY117" fmla="*/ 488371 h 5835507"/>
              <a:gd name="connsiteX118" fmla="*/ 188403 w 7323233"/>
              <a:gd name="connsiteY118" fmla="*/ 484933 h 5835507"/>
              <a:gd name="connsiteX119" fmla="*/ 584315 w 7323233"/>
              <a:gd name="connsiteY119" fmla="*/ 534230 h 5835507"/>
              <a:gd name="connsiteX120" fmla="*/ 782271 w 7323233"/>
              <a:gd name="connsiteY120" fmla="*/ 525824 h 5835507"/>
              <a:gd name="connsiteX121" fmla="*/ 967998 w 7323233"/>
              <a:gd name="connsiteY121" fmla="*/ 552574 h 5835507"/>
              <a:gd name="connsiteX122" fmla="*/ 1129651 w 7323233"/>
              <a:gd name="connsiteY122" fmla="*/ 552574 h 5835507"/>
              <a:gd name="connsiteX123" fmla="*/ 978317 w 7323233"/>
              <a:gd name="connsiteY123" fmla="*/ 513593 h 5835507"/>
              <a:gd name="connsiteX124" fmla="*/ 1074620 w 7323233"/>
              <a:gd name="connsiteY124" fmla="*/ 478818 h 5835507"/>
              <a:gd name="connsiteX125" fmla="*/ 1091435 w 7323233"/>
              <a:gd name="connsiteY125" fmla="*/ 436781 h 5835507"/>
              <a:gd name="connsiteX126" fmla="*/ 1135383 w 7323233"/>
              <a:gd name="connsiteY126" fmla="*/ 404296 h 5835507"/>
              <a:gd name="connsiteX127" fmla="*/ 1384166 w 7323233"/>
              <a:gd name="connsiteY127" fmla="*/ 420349 h 5835507"/>
              <a:gd name="connsiteX128" fmla="*/ 1219839 w 7323233"/>
              <a:gd name="connsiteY128" fmla="*/ 286593 h 5835507"/>
              <a:gd name="connsiteX129" fmla="*/ 1114364 w 7323233"/>
              <a:gd name="connsiteY129" fmla="*/ 264428 h 5835507"/>
              <a:gd name="connsiteX130" fmla="*/ 1090289 w 7323233"/>
              <a:gd name="connsiteY130" fmla="*/ 207487 h 5835507"/>
              <a:gd name="connsiteX131" fmla="*/ 1139204 w 7323233"/>
              <a:gd name="connsiteY131" fmla="*/ 195259 h 5835507"/>
              <a:gd name="connsiteX132" fmla="*/ 1382254 w 7323233"/>
              <a:gd name="connsiteY132" fmla="*/ 242265 h 5835507"/>
              <a:gd name="connsiteX133" fmla="*/ 1423145 w 7323233"/>
              <a:gd name="connsiteY133" fmla="*/ 223537 h 5835507"/>
              <a:gd name="connsiteX134" fmla="*/ 965705 w 7323233"/>
              <a:gd name="connsiteY134" fmla="*/ 102013 h 5835507"/>
              <a:gd name="connsiteX135" fmla="*/ 972586 w 7323233"/>
              <a:gd name="connsiteY135" fmla="*/ 69912 h 5835507"/>
              <a:gd name="connsiteX136" fmla="*/ 1375376 w 7323233"/>
              <a:gd name="connsiteY136" fmla="*/ 119593 h 5835507"/>
              <a:gd name="connsiteX137" fmla="*/ 1117804 w 7323233"/>
              <a:gd name="connsiteY137" fmla="*/ 25200 h 5835507"/>
              <a:gd name="connsiteX138" fmla="*/ 1164045 w 7323233"/>
              <a:gd name="connsiteY138" fmla="*/ 25 h 5835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</a:cxnLst>
            <a:rect l="l" t="t" r="r" b="b"/>
            <a:pathLst>
              <a:path w="7323233" h="5835507">
                <a:moveTo>
                  <a:pt x="1164045" y="25"/>
                </a:moveTo>
                <a:cubicBezTo>
                  <a:pt x="1180764" y="455"/>
                  <a:pt x="1198056" y="6474"/>
                  <a:pt x="1213723" y="8385"/>
                </a:cubicBezTo>
                <a:cubicBezTo>
                  <a:pt x="1559575" y="51187"/>
                  <a:pt x="1905425" y="97428"/>
                  <a:pt x="2251656" y="138318"/>
                </a:cubicBezTo>
                <a:cubicBezTo>
                  <a:pt x="2575343" y="176534"/>
                  <a:pt x="2901320" y="185322"/>
                  <a:pt x="3226534" y="205194"/>
                </a:cubicBezTo>
                <a:cubicBezTo>
                  <a:pt x="3620153" y="229271"/>
                  <a:pt x="4013008" y="263284"/>
                  <a:pt x="4404335" y="316784"/>
                </a:cubicBezTo>
                <a:cubicBezTo>
                  <a:pt x="4676048" y="354236"/>
                  <a:pt x="4950435" y="380221"/>
                  <a:pt x="5225968" y="350415"/>
                </a:cubicBezTo>
                <a:cubicBezTo>
                  <a:pt x="5239725" y="348884"/>
                  <a:pt x="5255394" y="343918"/>
                  <a:pt x="5266859" y="348884"/>
                </a:cubicBezTo>
                <a:cubicBezTo>
                  <a:pt x="5400614" y="404680"/>
                  <a:pt x="5546596" y="364553"/>
                  <a:pt x="5685318" y="399712"/>
                </a:cubicBezTo>
                <a:cubicBezTo>
                  <a:pt x="5649777" y="535377"/>
                  <a:pt x="5497299" y="524293"/>
                  <a:pt x="5411315" y="618305"/>
                </a:cubicBezTo>
                <a:cubicBezTo>
                  <a:pt x="5551565" y="655755"/>
                  <a:pt x="5677676" y="693589"/>
                  <a:pt x="5805698" y="721868"/>
                </a:cubicBezTo>
                <a:cubicBezTo>
                  <a:pt x="5941363" y="751677"/>
                  <a:pt x="6056391" y="832311"/>
                  <a:pt x="6188997" y="868233"/>
                </a:cubicBezTo>
                <a:cubicBezTo>
                  <a:pt x="6217279" y="875876"/>
                  <a:pt x="6251291" y="902627"/>
                  <a:pt x="6261225" y="928614"/>
                </a:cubicBezTo>
                <a:cubicBezTo>
                  <a:pt x="6293326" y="1012688"/>
                  <a:pt x="6934199" y="1248479"/>
                  <a:pt x="6858533" y="1323379"/>
                </a:cubicBezTo>
                <a:cubicBezTo>
                  <a:pt x="6827197" y="1354335"/>
                  <a:pt x="6786687" y="1376500"/>
                  <a:pt x="6744269" y="1407072"/>
                </a:cubicBezTo>
                <a:cubicBezTo>
                  <a:pt x="6808090" y="1464778"/>
                  <a:pt x="6879934" y="1490000"/>
                  <a:pt x="6956365" y="1507197"/>
                </a:cubicBezTo>
                <a:cubicBezTo>
                  <a:pt x="6979295" y="1512547"/>
                  <a:pt x="7001843" y="1523247"/>
                  <a:pt x="7004134" y="1549234"/>
                </a:cubicBezTo>
                <a:cubicBezTo>
                  <a:pt x="7006427" y="1576366"/>
                  <a:pt x="6983115" y="1587066"/>
                  <a:pt x="6963627" y="1599678"/>
                </a:cubicBezTo>
                <a:cubicBezTo>
                  <a:pt x="6936493" y="1617256"/>
                  <a:pt x="6910125" y="1632543"/>
                  <a:pt x="6875731" y="1634837"/>
                </a:cubicBezTo>
                <a:cubicBezTo>
                  <a:pt x="6819171" y="1638275"/>
                  <a:pt x="6792040" y="1687191"/>
                  <a:pt x="6759175" y="1723878"/>
                </a:cubicBezTo>
                <a:cubicBezTo>
                  <a:pt x="6740831" y="1744515"/>
                  <a:pt x="6731659" y="1786169"/>
                  <a:pt x="6763759" y="1793431"/>
                </a:cubicBezTo>
                <a:cubicBezTo>
                  <a:pt x="6840955" y="1811009"/>
                  <a:pt x="6834840" y="1861837"/>
                  <a:pt x="6832931" y="1919543"/>
                </a:cubicBezTo>
                <a:cubicBezTo>
                  <a:pt x="6830255" y="1991005"/>
                  <a:pt x="6784777" y="2023871"/>
                  <a:pt x="6728984" y="2051386"/>
                </a:cubicBezTo>
                <a:cubicBezTo>
                  <a:pt x="6709875" y="2060939"/>
                  <a:pt x="6682743" y="2060556"/>
                  <a:pt x="6675481" y="2090365"/>
                </a:cubicBezTo>
                <a:cubicBezTo>
                  <a:pt x="6706819" y="2118645"/>
                  <a:pt x="6745034" y="2095715"/>
                  <a:pt x="6778665" y="2103740"/>
                </a:cubicBezTo>
                <a:cubicBezTo>
                  <a:pt x="6806561" y="2110237"/>
                  <a:pt x="6852802" y="2106799"/>
                  <a:pt x="6814587" y="2158771"/>
                </a:cubicBezTo>
                <a:cubicBezTo>
                  <a:pt x="6803503" y="2173674"/>
                  <a:pt x="6816497" y="2185139"/>
                  <a:pt x="6830637" y="2186286"/>
                </a:cubicBezTo>
                <a:cubicBezTo>
                  <a:pt x="6943755" y="2198133"/>
                  <a:pt x="6891781" y="2303226"/>
                  <a:pt x="6928087" y="2358639"/>
                </a:cubicBezTo>
                <a:cubicBezTo>
                  <a:pt x="6938021" y="2373923"/>
                  <a:pt x="6927321" y="2400292"/>
                  <a:pt x="6911653" y="2406789"/>
                </a:cubicBezTo>
                <a:cubicBezTo>
                  <a:pt x="6811528" y="2449592"/>
                  <a:pt x="6797771" y="2551626"/>
                  <a:pt x="6749237" y="2639522"/>
                </a:cubicBezTo>
                <a:cubicBezTo>
                  <a:pt x="6801975" y="2674298"/>
                  <a:pt x="6865031" y="2681941"/>
                  <a:pt x="6921971" y="2704488"/>
                </a:cubicBezTo>
                <a:cubicBezTo>
                  <a:pt x="6981205" y="2728182"/>
                  <a:pt x="6981205" y="2745760"/>
                  <a:pt x="6932290" y="2814548"/>
                </a:cubicBezTo>
                <a:cubicBezTo>
                  <a:pt x="7059546" y="2829453"/>
                  <a:pt x="7059546" y="2829453"/>
                  <a:pt x="7020186" y="2937603"/>
                </a:cubicBezTo>
                <a:cubicBezTo>
                  <a:pt x="7126808" y="2947538"/>
                  <a:pt x="7197123" y="2998747"/>
                  <a:pt x="7213555" y="3110719"/>
                </a:cubicBezTo>
                <a:cubicBezTo>
                  <a:pt x="7221580" y="3164984"/>
                  <a:pt x="7269733" y="3190588"/>
                  <a:pt x="7323233" y="3226893"/>
                </a:cubicBezTo>
                <a:cubicBezTo>
                  <a:pt x="7256739" y="3262053"/>
                  <a:pt x="7211645" y="3335425"/>
                  <a:pt x="7134067" y="3257847"/>
                </a:cubicBezTo>
                <a:cubicBezTo>
                  <a:pt x="7105789" y="3229569"/>
                  <a:pt x="7108462" y="3265491"/>
                  <a:pt x="7104643" y="3275809"/>
                </a:cubicBezTo>
                <a:cubicBezTo>
                  <a:pt x="7095471" y="3301031"/>
                  <a:pt x="7114577" y="3317846"/>
                  <a:pt x="7127189" y="3336953"/>
                </a:cubicBezTo>
                <a:cubicBezTo>
                  <a:pt x="7139417" y="3356062"/>
                  <a:pt x="7153939" y="3376315"/>
                  <a:pt x="7157379" y="3397718"/>
                </a:cubicBezTo>
                <a:cubicBezTo>
                  <a:pt x="7159671" y="3412621"/>
                  <a:pt x="7148589" y="3434403"/>
                  <a:pt x="7136361" y="3445487"/>
                </a:cubicBezTo>
                <a:cubicBezTo>
                  <a:pt x="7072159" y="3503956"/>
                  <a:pt x="7110374" y="3635418"/>
                  <a:pt x="6988849" y="3652233"/>
                </a:cubicBezTo>
                <a:cubicBezTo>
                  <a:pt x="6934199" y="3659874"/>
                  <a:pt x="6907831" y="3708027"/>
                  <a:pt x="6867705" y="3734395"/>
                </a:cubicBezTo>
                <a:cubicBezTo>
                  <a:pt x="6728219" y="3826495"/>
                  <a:pt x="6634972" y="3944964"/>
                  <a:pt x="6591791" y="4107760"/>
                </a:cubicBezTo>
                <a:cubicBezTo>
                  <a:pt x="6579943" y="4152854"/>
                  <a:pt x="6534466" y="4189160"/>
                  <a:pt x="6505041" y="4228904"/>
                </a:cubicBezTo>
                <a:cubicBezTo>
                  <a:pt x="6519181" y="4257948"/>
                  <a:pt x="6596375" y="4195273"/>
                  <a:pt x="6569243" y="4271704"/>
                </a:cubicBezTo>
                <a:cubicBezTo>
                  <a:pt x="6548606" y="4329029"/>
                  <a:pt x="6495869" y="4364569"/>
                  <a:pt x="6446188" y="4398582"/>
                </a:cubicBezTo>
                <a:cubicBezTo>
                  <a:pt x="6389629" y="4437179"/>
                  <a:pt x="6326957" y="4468132"/>
                  <a:pt x="6301351" y="4539595"/>
                </a:cubicBezTo>
                <a:cubicBezTo>
                  <a:pt x="6296001" y="4554882"/>
                  <a:pt x="6278804" y="4570932"/>
                  <a:pt x="6263519" y="4577047"/>
                </a:cubicBezTo>
                <a:cubicBezTo>
                  <a:pt x="5466343" y="5834719"/>
                  <a:pt x="3503978" y="5843126"/>
                  <a:pt x="3277744" y="5834336"/>
                </a:cubicBezTo>
                <a:cubicBezTo>
                  <a:pt x="3003739" y="5823254"/>
                  <a:pt x="2744636" y="5745676"/>
                  <a:pt x="2490505" y="5648992"/>
                </a:cubicBezTo>
                <a:cubicBezTo>
                  <a:pt x="2383118" y="5608101"/>
                  <a:pt x="2283377" y="5550014"/>
                  <a:pt x="2179046" y="5504920"/>
                </a:cubicBezTo>
                <a:cubicBezTo>
                  <a:pt x="2034975" y="5442627"/>
                  <a:pt x="1923768" y="5323777"/>
                  <a:pt x="1780078" y="5273715"/>
                </a:cubicBezTo>
                <a:cubicBezTo>
                  <a:pt x="1632184" y="5222124"/>
                  <a:pt x="1505691" y="5127731"/>
                  <a:pt x="1353592" y="5087606"/>
                </a:cubicBezTo>
                <a:cubicBezTo>
                  <a:pt x="1273341" y="5066205"/>
                  <a:pt x="1195763" y="5027608"/>
                  <a:pt x="1208373" y="4917165"/>
                </a:cubicBezTo>
                <a:cubicBezTo>
                  <a:pt x="1211813" y="4885828"/>
                  <a:pt x="1190795" y="4860224"/>
                  <a:pt x="1157548" y="4869396"/>
                </a:cubicBezTo>
                <a:cubicBezTo>
                  <a:pt x="1094110" y="4886593"/>
                  <a:pt x="1065448" y="4841115"/>
                  <a:pt x="1030289" y="4807103"/>
                </a:cubicBezTo>
                <a:cubicBezTo>
                  <a:pt x="967617" y="4746725"/>
                  <a:pt x="908001" y="4682522"/>
                  <a:pt x="808258" y="4672585"/>
                </a:cubicBezTo>
                <a:cubicBezTo>
                  <a:pt x="827365" y="4625197"/>
                  <a:pt x="859849" y="4632078"/>
                  <a:pt x="889658" y="4642013"/>
                </a:cubicBezTo>
                <a:cubicBezTo>
                  <a:pt x="967998" y="4668000"/>
                  <a:pt x="1045576" y="4697425"/>
                  <a:pt x="1123917" y="4723412"/>
                </a:cubicBezTo>
                <a:cubicBezTo>
                  <a:pt x="1175126" y="4740228"/>
                  <a:pt x="1225954" y="4763921"/>
                  <a:pt x="1294360" y="4745194"/>
                </a:cubicBezTo>
                <a:cubicBezTo>
                  <a:pt x="1235507" y="4649656"/>
                  <a:pt x="1135383" y="4632459"/>
                  <a:pt x="1054367" y="4603034"/>
                </a:cubicBezTo>
                <a:cubicBezTo>
                  <a:pt x="953095" y="4565966"/>
                  <a:pt x="893480" y="4496029"/>
                  <a:pt x="822015" y="4418070"/>
                </a:cubicBezTo>
                <a:cubicBezTo>
                  <a:pt x="896536" y="4399344"/>
                  <a:pt x="942777" y="4456669"/>
                  <a:pt x="1001246" y="4453610"/>
                </a:cubicBezTo>
                <a:cubicBezTo>
                  <a:pt x="1004304" y="4443675"/>
                  <a:pt x="1009654" y="4429153"/>
                  <a:pt x="1008889" y="4428770"/>
                </a:cubicBezTo>
                <a:cubicBezTo>
                  <a:pt x="913351" y="4385969"/>
                  <a:pt x="868639" y="4305717"/>
                  <a:pt x="853733" y="4208648"/>
                </a:cubicBezTo>
                <a:cubicBezTo>
                  <a:pt x="846092" y="4158588"/>
                  <a:pt x="811315" y="4142920"/>
                  <a:pt x="776921" y="4119989"/>
                </a:cubicBezTo>
                <a:cubicBezTo>
                  <a:pt x="656924" y="4038591"/>
                  <a:pt x="530049" y="3964835"/>
                  <a:pt x="431453" y="3852864"/>
                </a:cubicBezTo>
                <a:cubicBezTo>
                  <a:pt x="545336" y="3867767"/>
                  <a:pt x="636671" y="3940758"/>
                  <a:pt x="759342" y="3972095"/>
                </a:cubicBezTo>
                <a:cubicBezTo>
                  <a:pt x="661893" y="3849042"/>
                  <a:pt x="535781" y="3786751"/>
                  <a:pt x="420753" y="3712230"/>
                </a:cubicBezTo>
                <a:cubicBezTo>
                  <a:pt x="368397" y="3678218"/>
                  <a:pt x="319865" y="3634652"/>
                  <a:pt x="256425" y="3616309"/>
                </a:cubicBezTo>
                <a:cubicBezTo>
                  <a:pt x="233878" y="3609812"/>
                  <a:pt x="196810" y="3596055"/>
                  <a:pt x="214772" y="3559749"/>
                </a:cubicBezTo>
                <a:cubicBezTo>
                  <a:pt x="230057" y="3529561"/>
                  <a:pt x="260247" y="3538731"/>
                  <a:pt x="287762" y="3547521"/>
                </a:cubicBezTo>
                <a:cubicBezTo>
                  <a:pt x="353875" y="3569305"/>
                  <a:pt x="422281" y="3569687"/>
                  <a:pt x="511706" y="3569305"/>
                </a:cubicBezTo>
                <a:cubicBezTo>
                  <a:pt x="436803" y="3469562"/>
                  <a:pt x="299609" y="3499371"/>
                  <a:pt x="235409" y="3394659"/>
                </a:cubicBezTo>
                <a:cubicBezTo>
                  <a:pt x="315659" y="3376315"/>
                  <a:pt x="377569" y="3414149"/>
                  <a:pt x="442537" y="3421409"/>
                </a:cubicBezTo>
                <a:cubicBezTo>
                  <a:pt x="501387" y="3427906"/>
                  <a:pt x="515909" y="3410328"/>
                  <a:pt x="502152" y="3352622"/>
                </a:cubicBezTo>
                <a:cubicBezTo>
                  <a:pt x="480752" y="3262815"/>
                  <a:pt x="512852" y="3216956"/>
                  <a:pt x="598455" y="3241415"/>
                </a:cubicBezTo>
                <a:cubicBezTo>
                  <a:pt x="677943" y="3264344"/>
                  <a:pt x="686349" y="3230715"/>
                  <a:pt x="664949" y="3179506"/>
                </a:cubicBezTo>
                <a:cubicBezTo>
                  <a:pt x="634377" y="3104987"/>
                  <a:pt x="669153" y="3047281"/>
                  <a:pt x="692846" y="2984607"/>
                </a:cubicBezTo>
                <a:cubicBezTo>
                  <a:pt x="729152" y="2889069"/>
                  <a:pt x="713865" y="2842445"/>
                  <a:pt x="635524" y="2771366"/>
                </a:cubicBezTo>
                <a:cubicBezTo>
                  <a:pt x="591577" y="2731620"/>
                  <a:pt x="544190" y="2697991"/>
                  <a:pt x="480368" y="2663598"/>
                </a:cubicBezTo>
                <a:cubicBezTo>
                  <a:pt x="627499" y="2644872"/>
                  <a:pt x="473109" y="2581817"/>
                  <a:pt x="525081" y="2542454"/>
                </a:cubicBezTo>
                <a:cubicBezTo>
                  <a:pt x="629027" y="2526404"/>
                  <a:pt x="713865" y="2651751"/>
                  <a:pt x="855264" y="2615829"/>
                </a:cubicBezTo>
                <a:cubicBezTo>
                  <a:pt x="680618" y="2507295"/>
                  <a:pt x="487630" y="2471755"/>
                  <a:pt x="361137" y="2327301"/>
                </a:cubicBezTo>
                <a:cubicBezTo>
                  <a:pt x="390181" y="2294436"/>
                  <a:pt x="419224" y="2325008"/>
                  <a:pt x="444065" y="2312780"/>
                </a:cubicBezTo>
                <a:cubicBezTo>
                  <a:pt x="443300" y="2305136"/>
                  <a:pt x="445212" y="2293671"/>
                  <a:pt x="440625" y="2290233"/>
                </a:cubicBezTo>
                <a:cubicBezTo>
                  <a:pt x="346234" y="2211508"/>
                  <a:pt x="344703" y="2209598"/>
                  <a:pt x="445975" y="2151509"/>
                </a:cubicBezTo>
                <a:cubicBezTo>
                  <a:pt x="481515" y="2131255"/>
                  <a:pt x="478459" y="2113293"/>
                  <a:pt x="459734" y="2087690"/>
                </a:cubicBezTo>
                <a:cubicBezTo>
                  <a:pt x="446356" y="2069728"/>
                  <a:pt x="430306" y="2053677"/>
                  <a:pt x="437950" y="2014315"/>
                </a:cubicBezTo>
                <a:cubicBezTo>
                  <a:pt x="493362" y="2064761"/>
                  <a:pt x="761252" y="2048327"/>
                  <a:pt x="808640" y="2042977"/>
                </a:cubicBezTo>
                <a:cubicBezTo>
                  <a:pt x="861758" y="2037246"/>
                  <a:pt x="914114" y="2012787"/>
                  <a:pt x="969908" y="2026162"/>
                </a:cubicBezTo>
                <a:cubicBezTo>
                  <a:pt x="1014621" y="2036864"/>
                  <a:pt x="1221748" y="2140427"/>
                  <a:pt x="1251176" y="2021577"/>
                </a:cubicBezTo>
                <a:cubicBezTo>
                  <a:pt x="1252704" y="2015846"/>
                  <a:pt x="1336395" y="2029221"/>
                  <a:pt x="1381491" y="2035718"/>
                </a:cubicBezTo>
                <a:cubicBezTo>
                  <a:pt x="1421235" y="2041068"/>
                  <a:pt x="1465947" y="2064761"/>
                  <a:pt x="1492697" y="2017374"/>
                </a:cubicBezTo>
                <a:cubicBezTo>
                  <a:pt x="1508366" y="1989477"/>
                  <a:pt x="1443782" y="1935593"/>
                  <a:pt x="1386076" y="1931006"/>
                </a:cubicBezTo>
                <a:cubicBezTo>
                  <a:pt x="1336013" y="1926802"/>
                  <a:pt x="1283658" y="1920687"/>
                  <a:pt x="1235889" y="1932153"/>
                </a:cubicBezTo>
                <a:cubicBezTo>
                  <a:pt x="1177038" y="1945911"/>
                  <a:pt x="1145320" y="1923746"/>
                  <a:pt x="1128886" y="1875977"/>
                </a:cubicBezTo>
                <a:cubicBezTo>
                  <a:pt x="1110542" y="1823240"/>
                  <a:pt x="1075383" y="1798781"/>
                  <a:pt x="1026851" y="1774322"/>
                </a:cubicBezTo>
                <a:cubicBezTo>
                  <a:pt x="909146" y="1715090"/>
                  <a:pt x="796030" y="1646684"/>
                  <a:pt x="666861" y="1612290"/>
                </a:cubicBezTo>
                <a:cubicBezTo>
                  <a:pt x="641255" y="1605409"/>
                  <a:pt x="612977" y="1596238"/>
                  <a:pt x="601130" y="1550762"/>
                </a:cubicBezTo>
                <a:cubicBezTo>
                  <a:pt x="950802" y="1618785"/>
                  <a:pt x="1269520" y="1796106"/>
                  <a:pt x="1630272" y="1785787"/>
                </a:cubicBezTo>
                <a:cubicBezTo>
                  <a:pt x="1531678" y="1729610"/>
                  <a:pt x="1417413" y="1726553"/>
                  <a:pt x="1312320" y="1687191"/>
                </a:cubicBezTo>
                <a:cubicBezTo>
                  <a:pt x="1386841" y="1657765"/>
                  <a:pt x="1456775" y="1688337"/>
                  <a:pt x="1527473" y="1705153"/>
                </a:cubicBezTo>
                <a:cubicBezTo>
                  <a:pt x="1586707" y="1718909"/>
                  <a:pt x="1640210" y="1721203"/>
                  <a:pt x="1646706" y="1639040"/>
                </a:cubicBezTo>
                <a:cubicBezTo>
                  <a:pt x="1644413" y="1633690"/>
                  <a:pt x="1644794" y="1626812"/>
                  <a:pt x="1645178" y="1620315"/>
                </a:cubicBezTo>
                <a:cubicBezTo>
                  <a:pt x="1625304" y="1586303"/>
                  <a:pt x="1594350" y="1568725"/>
                  <a:pt x="1557663" y="1558787"/>
                </a:cubicBezTo>
                <a:cubicBezTo>
                  <a:pt x="1535498" y="1552672"/>
                  <a:pt x="1506073" y="1543500"/>
                  <a:pt x="1506454" y="1519044"/>
                </a:cubicBezTo>
                <a:cubicBezTo>
                  <a:pt x="1507601" y="1428472"/>
                  <a:pt x="1436904" y="1402104"/>
                  <a:pt x="1366204" y="1375735"/>
                </a:cubicBezTo>
                <a:cubicBezTo>
                  <a:pt x="1405566" y="1330641"/>
                  <a:pt x="1436520" y="1363888"/>
                  <a:pt x="1466329" y="1360450"/>
                </a:cubicBezTo>
                <a:cubicBezTo>
                  <a:pt x="1485819" y="1358157"/>
                  <a:pt x="1503397" y="1353953"/>
                  <a:pt x="1503397" y="1330641"/>
                </a:cubicBezTo>
                <a:cubicBezTo>
                  <a:pt x="1503779" y="1311151"/>
                  <a:pt x="1494607" y="1288985"/>
                  <a:pt x="1475501" y="1288604"/>
                </a:cubicBezTo>
                <a:cubicBezTo>
                  <a:pt x="1355885" y="1285163"/>
                  <a:pt x="1289773" y="1159817"/>
                  <a:pt x="1165573" y="1159435"/>
                </a:cubicBezTo>
                <a:cubicBezTo>
                  <a:pt x="1091435" y="1159435"/>
                  <a:pt x="1204170" y="1088738"/>
                  <a:pt x="1141498" y="1059311"/>
                </a:cubicBezTo>
                <a:cubicBezTo>
                  <a:pt x="1127739" y="1052814"/>
                  <a:pt x="1177420" y="1042879"/>
                  <a:pt x="1199585" y="1044407"/>
                </a:cubicBezTo>
                <a:cubicBezTo>
                  <a:pt x="1221367" y="1045935"/>
                  <a:pt x="1240857" y="1064661"/>
                  <a:pt x="1267226" y="1051286"/>
                </a:cubicBezTo>
                <a:cubicBezTo>
                  <a:pt x="1281748" y="1003517"/>
                  <a:pt x="1244298" y="985938"/>
                  <a:pt x="1213342" y="972561"/>
                </a:cubicBezTo>
                <a:cubicBezTo>
                  <a:pt x="1141879" y="941607"/>
                  <a:pt x="1072327" y="904157"/>
                  <a:pt x="993986" y="893073"/>
                </a:cubicBezTo>
                <a:cubicBezTo>
                  <a:pt x="966089" y="889252"/>
                  <a:pt x="1034111" y="838042"/>
                  <a:pt x="1047486" y="820083"/>
                </a:cubicBezTo>
                <a:cubicBezTo>
                  <a:pt x="732209" y="631299"/>
                  <a:pt x="353112" y="640852"/>
                  <a:pt x="0" y="488371"/>
                </a:cubicBezTo>
                <a:cubicBezTo>
                  <a:pt x="77960" y="458564"/>
                  <a:pt x="135284" y="480346"/>
                  <a:pt x="188403" y="484933"/>
                </a:cubicBezTo>
                <a:cubicBezTo>
                  <a:pt x="321009" y="496396"/>
                  <a:pt x="452090" y="520090"/>
                  <a:pt x="584315" y="534230"/>
                </a:cubicBezTo>
                <a:cubicBezTo>
                  <a:pt x="649281" y="541108"/>
                  <a:pt x="709662" y="567096"/>
                  <a:pt x="782271" y="525824"/>
                </a:cubicBezTo>
                <a:cubicBezTo>
                  <a:pt x="830805" y="498308"/>
                  <a:pt x="908383" y="528115"/>
                  <a:pt x="967998" y="552574"/>
                </a:cubicBezTo>
                <a:cubicBezTo>
                  <a:pt x="1017296" y="572827"/>
                  <a:pt x="1064301" y="578177"/>
                  <a:pt x="1129651" y="552574"/>
                </a:cubicBezTo>
                <a:cubicBezTo>
                  <a:pt x="1070417" y="536905"/>
                  <a:pt x="1024939" y="523149"/>
                  <a:pt x="978317" y="513593"/>
                </a:cubicBezTo>
                <a:cubicBezTo>
                  <a:pt x="941248" y="505952"/>
                  <a:pt x="1029526" y="474996"/>
                  <a:pt x="1074620" y="478818"/>
                </a:cubicBezTo>
                <a:cubicBezTo>
                  <a:pt x="1137676" y="484168"/>
                  <a:pt x="1102136" y="464296"/>
                  <a:pt x="1091435" y="436781"/>
                </a:cubicBezTo>
                <a:cubicBezTo>
                  <a:pt x="1079970" y="407355"/>
                  <a:pt x="1113982" y="398184"/>
                  <a:pt x="1135383" y="404296"/>
                </a:cubicBezTo>
                <a:cubicBezTo>
                  <a:pt x="1217545" y="428374"/>
                  <a:pt x="1299326" y="385955"/>
                  <a:pt x="1384166" y="420349"/>
                </a:cubicBezTo>
                <a:cubicBezTo>
                  <a:pt x="1362764" y="335509"/>
                  <a:pt x="1316523" y="298440"/>
                  <a:pt x="1219839" y="286593"/>
                </a:cubicBezTo>
                <a:cubicBezTo>
                  <a:pt x="1183533" y="282009"/>
                  <a:pt x="1145701" y="288887"/>
                  <a:pt x="1114364" y="264428"/>
                </a:cubicBezTo>
                <a:cubicBezTo>
                  <a:pt x="1096402" y="250290"/>
                  <a:pt x="1076148" y="233474"/>
                  <a:pt x="1090289" y="207487"/>
                </a:cubicBezTo>
                <a:cubicBezTo>
                  <a:pt x="1100223" y="189144"/>
                  <a:pt x="1121626" y="189144"/>
                  <a:pt x="1139204" y="195259"/>
                </a:cubicBezTo>
                <a:cubicBezTo>
                  <a:pt x="1217929" y="222393"/>
                  <a:pt x="1300091" y="232328"/>
                  <a:pt x="1382254" y="242265"/>
                </a:cubicBezTo>
                <a:cubicBezTo>
                  <a:pt x="1394866" y="243793"/>
                  <a:pt x="1409004" y="248762"/>
                  <a:pt x="1423145" y="223537"/>
                </a:cubicBezTo>
                <a:cubicBezTo>
                  <a:pt x="1269520" y="182647"/>
                  <a:pt x="1123536" y="124559"/>
                  <a:pt x="965705" y="102013"/>
                </a:cubicBezTo>
                <a:cubicBezTo>
                  <a:pt x="967998" y="91312"/>
                  <a:pt x="970292" y="80612"/>
                  <a:pt x="972586" y="69912"/>
                </a:cubicBezTo>
                <a:cubicBezTo>
                  <a:pt x="1096020" y="85197"/>
                  <a:pt x="1219457" y="100484"/>
                  <a:pt x="1375376" y="119593"/>
                </a:cubicBezTo>
                <a:cubicBezTo>
                  <a:pt x="1279454" y="58828"/>
                  <a:pt x="1188885" y="79084"/>
                  <a:pt x="1117804" y="25200"/>
                </a:cubicBezTo>
                <a:cubicBezTo>
                  <a:pt x="1131179" y="4755"/>
                  <a:pt x="1147325" y="-405"/>
                  <a:pt x="1164045" y="25"/>
                </a:cubicBezTo>
                <a:close/>
              </a:path>
            </a:pathLst>
          </a:custGeom>
          <a:solidFill>
            <a:srgbClr val="75AA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99B2A06D-540C-44F2-85FB-08E0A316F8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8928" y="2242457"/>
            <a:ext cx="3731849" cy="2373086"/>
          </a:xfrm>
        </p:spPr>
        <p:txBody>
          <a:bodyPr>
            <a:normAutofit/>
          </a:bodyPr>
          <a:lstStyle/>
          <a:p>
            <a:r>
              <a:rPr lang="fi-FI" b="1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Kun h</a:t>
            </a:r>
            <a:r>
              <a:rPr lang="fi-FI" b="1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yökkäys tulee Panun pelipaikan kohdalta:</a:t>
            </a:r>
            <a:endParaRPr lang="fi-FI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41747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82FD8D3-C74C-4B1D-A596-F090EE1A2B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D3D6B5C-B8B4-4071-9480-DEE5EC781C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0990" y="1327050"/>
            <a:ext cx="6079676" cy="4114233"/>
          </a:xfrm>
          <a:custGeom>
            <a:avLst/>
            <a:gdLst>
              <a:gd name="connsiteX0" fmla="*/ 1164045 w 7323233"/>
              <a:gd name="connsiteY0" fmla="*/ 25 h 5835507"/>
              <a:gd name="connsiteX1" fmla="*/ 1213723 w 7323233"/>
              <a:gd name="connsiteY1" fmla="*/ 8385 h 5835507"/>
              <a:gd name="connsiteX2" fmla="*/ 2251656 w 7323233"/>
              <a:gd name="connsiteY2" fmla="*/ 138318 h 5835507"/>
              <a:gd name="connsiteX3" fmla="*/ 3226534 w 7323233"/>
              <a:gd name="connsiteY3" fmla="*/ 205194 h 5835507"/>
              <a:gd name="connsiteX4" fmla="*/ 4404335 w 7323233"/>
              <a:gd name="connsiteY4" fmla="*/ 316784 h 5835507"/>
              <a:gd name="connsiteX5" fmla="*/ 5225968 w 7323233"/>
              <a:gd name="connsiteY5" fmla="*/ 350415 h 5835507"/>
              <a:gd name="connsiteX6" fmla="*/ 5266859 w 7323233"/>
              <a:gd name="connsiteY6" fmla="*/ 348884 h 5835507"/>
              <a:gd name="connsiteX7" fmla="*/ 5685318 w 7323233"/>
              <a:gd name="connsiteY7" fmla="*/ 399712 h 5835507"/>
              <a:gd name="connsiteX8" fmla="*/ 5411315 w 7323233"/>
              <a:gd name="connsiteY8" fmla="*/ 618305 h 5835507"/>
              <a:gd name="connsiteX9" fmla="*/ 5805698 w 7323233"/>
              <a:gd name="connsiteY9" fmla="*/ 721868 h 5835507"/>
              <a:gd name="connsiteX10" fmla="*/ 6188997 w 7323233"/>
              <a:gd name="connsiteY10" fmla="*/ 868233 h 5835507"/>
              <a:gd name="connsiteX11" fmla="*/ 6261225 w 7323233"/>
              <a:gd name="connsiteY11" fmla="*/ 928614 h 5835507"/>
              <a:gd name="connsiteX12" fmla="*/ 6858533 w 7323233"/>
              <a:gd name="connsiteY12" fmla="*/ 1323379 h 5835507"/>
              <a:gd name="connsiteX13" fmla="*/ 6744269 w 7323233"/>
              <a:gd name="connsiteY13" fmla="*/ 1407072 h 5835507"/>
              <a:gd name="connsiteX14" fmla="*/ 6956365 w 7323233"/>
              <a:gd name="connsiteY14" fmla="*/ 1507197 h 5835507"/>
              <a:gd name="connsiteX15" fmla="*/ 7004134 w 7323233"/>
              <a:gd name="connsiteY15" fmla="*/ 1549234 h 5835507"/>
              <a:gd name="connsiteX16" fmla="*/ 6963627 w 7323233"/>
              <a:gd name="connsiteY16" fmla="*/ 1599678 h 5835507"/>
              <a:gd name="connsiteX17" fmla="*/ 6875731 w 7323233"/>
              <a:gd name="connsiteY17" fmla="*/ 1634837 h 5835507"/>
              <a:gd name="connsiteX18" fmla="*/ 6759175 w 7323233"/>
              <a:gd name="connsiteY18" fmla="*/ 1723878 h 5835507"/>
              <a:gd name="connsiteX19" fmla="*/ 6763759 w 7323233"/>
              <a:gd name="connsiteY19" fmla="*/ 1793431 h 5835507"/>
              <a:gd name="connsiteX20" fmla="*/ 6832931 w 7323233"/>
              <a:gd name="connsiteY20" fmla="*/ 1919543 h 5835507"/>
              <a:gd name="connsiteX21" fmla="*/ 6728984 w 7323233"/>
              <a:gd name="connsiteY21" fmla="*/ 2051386 h 5835507"/>
              <a:gd name="connsiteX22" fmla="*/ 6675481 w 7323233"/>
              <a:gd name="connsiteY22" fmla="*/ 2090365 h 5835507"/>
              <a:gd name="connsiteX23" fmla="*/ 6778665 w 7323233"/>
              <a:gd name="connsiteY23" fmla="*/ 2103740 h 5835507"/>
              <a:gd name="connsiteX24" fmla="*/ 6814587 w 7323233"/>
              <a:gd name="connsiteY24" fmla="*/ 2158771 h 5835507"/>
              <a:gd name="connsiteX25" fmla="*/ 6830637 w 7323233"/>
              <a:gd name="connsiteY25" fmla="*/ 2186286 h 5835507"/>
              <a:gd name="connsiteX26" fmla="*/ 6928087 w 7323233"/>
              <a:gd name="connsiteY26" fmla="*/ 2358639 h 5835507"/>
              <a:gd name="connsiteX27" fmla="*/ 6911653 w 7323233"/>
              <a:gd name="connsiteY27" fmla="*/ 2406789 h 5835507"/>
              <a:gd name="connsiteX28" fmla="*/ 6749237 w 7323233"/>
              <a:gd name="connsiteY28" fmla="*/ 2639522 h 5835507"/>
              <a:gd name="connsiteX29" fmla="*/ 6921971 w 7323233"/>
              <a:gd name="connsiteY29" fmla="*/ 2704488 h 5835507"/>
              <a:gd name="connsiteX30" fmla="*/ 6932290 w 7323233"/>
              <a:gd name="connsiteY30" fmla="*/ 2814548 h 5835507"/>
              <a:gd name="connsiteX31" fmla="*/ 7020186 w 7323233"/>
              <a:gd name="connsiteY31" fmla="*/ 2937603 h 5835507"/>
              <a:gd name="connsiteX32" fmla="*/ 7213555 w 7323233"/>
              <a:gd name="connsiteY32" fmla="*/ 3110719 h 5835507"/>
              <a:gd name="connsiteX33" fmla="*/ 7323233 w 7323233"/>
              <a:gd name="connsiteY33" fmla="*/ 3226893 h 5835507"/>
              <a:gd name="connsiteX34" fmla="*/ 7134067 w 7323233"/>
              <a:gd name="connsiteY34" fmla="*/ 3257847 h 5835507"/>
              <a:gd name="connsiteX35" fmla="*/ 7104643 w 7323233"/>
              <a:gd name="connsiteY35" fmla="*/ 3275809 h 5835507"/>
              <a:gd name="connsiteX36" fmla="*/ 7127189 w 7323233"/>
              <a:gd name="connsiteY36" fmla="*/ 3336953 h 5835507"/>
              <a:gd name="connsiteX37" fmla="*/ 7157379 w 7323233"/>
              <a:gd name="connsiteY37" fmla="*/ 3397718 h 5835507"/>
              <a:gd name="connsiteX38" fmla="*/ 7136361 w 7323233"/>
              <a:gd name="connsiteY38" fmla="*/ 3445487 h 5835507"/>
              <a:gd name="connsiteX39" fmla="*/ 6988849 w 7323233"/>
              <a:gd name="connsiteY39" fmla="*/ 3652233 h 5835507"/>
              <a:gd name="connsiteX40" fmla="*/ 6867705 w 7323233"/>
              <a:gd name="connsiteY40" fmla="*/ 3734395 h 5835507"/>
              <a:gd name="connsiteX41" fmla="*/ 6591791 w 7323233"/>
              <a:gd name="connsiteY41" fmla="*/ 4107760 h 5835507"/>
              <a:gd name="connsiteX42" fmla="*/ 6505041 w 7323233"/>
              <a:gd name="connsiteY42" fmla="*/ 4228904 h 5835507"/>
              <a:gd name="connsiteX43" fmla="*/ 6569243 w 7323233"/>
              <a:gd name="connsiteY43" fmla="*/ 4271704 h 5835507"/>
              <a:gd name="connsiteX44" fmla="*/ 6446188 w 7323233"/>
              <a:gd name="connsiteY44" fmla="*/ 4398582 h 5835507"/>
              <a:gd name="connsiteX45" fmla="*/ 6301351 w 7323233"/>
              <a:gd name="connsiteY45" fmla="*/ 4539595 h 5835507"/>
              <a:gd name="connsiteX46" fmla="*/ 6263519 w 7323233"/>
              <a:gd name="connsiteY46" fmla="*/ 4577047 h 5835507"/>
              <a:gd name="connsiteX47" fmla="*/ 3277744 w 7323233"/>
              <a:gd name="connsiteY47" fmla="*/ 5834336 h 5835507"/>
              <a:gd name="connsiteX48" fmla="*/ 2490505 w 7323233"/>
              <a:gd name="connsiteY48" fmla="*/ 5648992 h 5835507"/>
              <a:gd name="connsiteX49" fmla="*/ 2179046 w 7323233"/>
              <a:gd name="connsiteY49" fmla="*/ 5504920 h 5835507"/>
              <a:gd name="connsiteX50" fmla="*/ 1780078 w 7323233"/>
              <a:gd name="connsiteY50" fmla="*/ 5273715 h 5835507"/>
              <a:gd name="connsiteX51" fmla="*/ 1353592 w 7323233"/>
              <a:gd name="connsiteY51" fmla="*/ 5087606 h 5835507"/>
              <a:gd name="connsiteX52" fmla="*/ 1208373 w 7323233"/>
              <a:gd name="connsiteY52" fmla="*/ 4917165 h 5835507"/>
              <a:gd name="connsiteX53" fmla="*/ 1157548 w 7323233"/>
              <a:gd name="connsiteY53" fmla="*/ 4869396 h 5835507"/>
              <a:gd name="connsiteX54" fmla="*/ 1030289 w 7323233"/>
              <a:gd name="connsiteY54" fmla="*/ 4807103 h 5835507"/>
              <a:gd name="connsiteX55" fmla="*/ 808258 w 7323233"/>
              <a:gd name="connsiteY55" fmla="*/ 4672585 h 5835507"/>
              <a:gd name="connsiteX56" fmla="*/ 889658 w 7323233"/>
              <a:gd name="connsiteY56" fmla="*/ 4642013 h 5835507"/>
              <a:gd name="connsiteX57" fmla="*/ 1123917 w 7323233"/>
              <a:gd name="connsiteY57" fmla="*/ 4723412 h 5835507"/>
              <a:gd name="connsiteX58" fmla="*/ 1294360 w 7323233"/>
              <a:gd name="connsiteY58" fmla="*/ 4745194 h 5835507"/>
              <a:gd name="connsiteX59" fmla="*/ 1054367 w 7323233"/>
              <a:gd name="connsiteY59" fmla="*/ 4603034 h 5835507"/>
              <a:gd name="connsiteX60" fmla="*/ 822015 w 7323233"/>
              <a:gd name="connsiteY60" fmla="*/ 4418070 h 5835507"/>
              <a:gd name="connsiteX61" fmla="*/ 1001246 w 7323233"/>
              <a:gd name="connsiteY61" fmla="*/ 4453610 h 5835507"/>
              <a:gd name="connsiteX62" fmla="*/ 1008889 w 7323233"/>
              <a:gd name="connsiteY62" fmla="*/ 4428770 h 5835507"/>
              <a:gd name="connsiteX63" fmla="*/ 853733 w 7323233"/>
              <a:gd name="connsiteY63" fmla="*/ 4208648 h 5835507"/>
              <a:gd name="connsiteX64" fmla="*/ 776921 w 7323233"/>
              <a:gd name="connsiteY64" fmla="*/ 4119989 h 5835507"/>
              <a:gd name="connsiteX65" fmla="*/ 431453 w 7323233"/>
              <a:gd name="connsiteY65" fmla="*/ 3852864 h 5835507"/>
              <a:gd name="connsiteX66" fmla="*/ 759342 w 7323233"/>
              <a:gd name="connsiteY66" fmla="*/ 3972095 h 5835507"/>
              <a:gd name="connsiteX67" fmla="*/ 420753 w 7323233"/>
              <a:gd name="connsiteY67" fmla="*/ 3712230 h 5835507"/>
              <a:gd name="connsiteX68" fmla="*/ 256425 w 7323233"/>
              <a:gd name="connsiteY68" fmla="*/ 3616309 h 5835507"/>
              <a:gd name="connsiteX69" fmla="*/ 214772 w 7323233"/>
              <a:gd name="connsiteY69" fmla="*/ 3559749 h 5835507"/>
              <a:gd name="connsiteX70" fmla="*/ 287762 w 7323233"/>
              <a:gd name="connsiteY70" fmla="*/ 3547521 h 5835507"/>
              <a:gd name="connsiteX71" fmla="*/ 511706 w 7323233"/>
              <a:gd name="connsiteY71" fmla="*/ 3569305 h 5835507"/>
              <a:gd name="connsiteX72" fmla="*/ 235409 w 7323233"/>
              <a:gd name="connsiteY72" fmla="*/ 3394659 h 5835507"/>
              <a:gd name="connsiteX73" fmla="*/ 442537 w 7323233"/>
              <a:gd name="connsiteY73" fmla="*/ 3421409 h 5835507"/>
              <a:gd name="connsiteX74" fmla="*/ 502152 w 7323233"/>
              <a:gd name="connsiteY74" fmla="*/ 3352622 h 5835507"/>
              <a:gd name="connsiteX75" fmla="*/ 598455 w 7323233"/>
              <a:gd name="connsiteY75" fmla="*/ 3241415 h 5835507"/>
              <a:gd name="connsiteX76" fmla="*/ 664949 w 7323233"/>
              <a:gd name="connsiteY76" fmla="*/ 3179506 h 5835507"/>
              <a:gd name="connsiteX77" fmla="*/ 692846 w 7323233"/>
              <a:gd name="connsiteY77" fmla="*/ 2984607 h 5835507"/>
              <a:gd name="connsiteX78" fmla="*/ 635524 w 7323233"/>
              <a:gd name="connsiteY78" fmla="*/ 2771366 h 5835507"/>
              <a:gd name="connsiteX79" fmla="*/ 480368 w 7323233"/>
              <a:gd name="connsiteY79" fmla="*/ 2663598 h 5835507"/>
              <a:gd name="connsiteX80" fmla="*/ 525081 w 7323233"/>
              <a:gd name="connsiteY80" fmla="*/ 2542454 h 5835507"/>
              <a:gd name="connsiteX81" fmla="*/ 855264 w 7323233"/>
              <a:gd name="connsiteY81" fmla="*/ 2615829 h 5835507"/>
              <a:gd name="connsiteX82" fmla="*/ 361137 w 7323233"/>
              <a:gd name="connsiteY82" fmla="*/ 2327301 h 5835507"/>
              <a:gd name="connsiteX83" fmla="*/ 444065 w 7323233"/>
              <a:gd name="connsiteY83" fmla="*/ 2312780 h 5835507"/>
              <a:gd name="connsiteX84" fmla="*/ 440625 w 7323233"/>
              <a:gd name="connsiteY84" fmla="*/ 2290233 h 5835507"/>
              <a:gd name="connsiteX85" fmla="*/ 445975 w 7323233"/>
              <a:gd name="connsiteY85" fmla="*/ 2151509 h 5835507"/>
              <a:gd name="connsiteX86" fmla="*/ 459734 w 7323233"/>
              <a:gd name="connsiteY86" fmla="*/ 2087690 h 5835507"/>
              <a:gd name="connsiteX87" fmla="*/ 437950 w 7323233"/>
              <a:gd name="connsiteY87" fmla="*/ 2014315 h 5835507"/>
              <a:gd name="connsiteX88" fmla="*/ 808640 w 7323233"/>
              <a:gd name="connsiteY88" fmla="*/ 2042977 h 5835507"/>
              <a:gd name="connsiteX89" fmla="*/ 969908 w 7323233"/>
              <a:gd name="connsiteY89" fmla="*/ 2026162 h 5835507"/>
              <a:gd name="connsiteX90" fmla="*/ 1251176 w 7323233"/>
              <a:gd name="connsiteY90" fmla="*/ 2021577 h 5835507"/>
              <a:gd name="connsiteX91" fmla="*/ 1381491 w 7323233"/>
              <a:gd name="connsiteY91" fmla="*/ 2035718 h 5835507"/>
              <a:gd name="connsiteX92" fmla="*/ 1492697 w 7323233"/>
              <a:gd name="connsiteY92" fmla="*/ 2017374 h 5835507"/>
              <a:gd name="connsiteX93" fmla="*/ 1386076 w 7323233"/>
              <a:gd name="connsiteY93" fmla="*/ 1931006 h 5835507"/>
              <a:gd name="connsiteX94" fmla="*/ 1235889 w 7323233"/>
              <a:gd name="connsiteY94" fmla="*/ 1932153 h 5835507"/>
              <a:gd name="connsiteX95" fmla="*/ 1128886 w 7323233"/>
              <a:gd name="connsiteY95" fmla="*/ 1875977 h 5835507"/>
              <a:gd name="connsiteX96" fmla="*/ 1026851 w 7323233"/>
              <a:gd name="connsiteY96" fmla="*/ 1774322 h 5835507"/>
              <a:gd name="connsiteX97" fmla="*/ 666861 w 7323233"/>
              <a:gd name="connsiteY97" fmla="*/ 1612290 h 5835507"/>
              <a:gd name="connsiteX98" fmla="*/ 601130 w 7323233"/>
              <a:gd name="connsiteY98" fmla="*/ 1550762 h 5835507"/>
              <a:gd name="connsiteX99" fmla="*/ 1630272 w 7323233"/>
              <a:gd name="connsiteY99" fmla="*/ 1785787 h 5835507"/>
              <a:gd name="connsiteX100" fmla="*/ 1312320 w 7323233"/>
              <a:gd name="connsiteY100" fmla="*/ 1687191 h 5835507"/>
              <a:gd name="connsiteX101" fmla="*/ 1527473 w 7323233"/>
              <a:gd name="connsiteY101" fmla="*/ 1705153 h 5835507"/>
              <a:gd name="connsiteX102" fmla="*/ 1646706 w 7323233"/>
              <a:gd name="connsiteY102" fmla="*/ 1639040 h 5835507"/>
              <a:gd name="connsiteX103" fmla="*/ 1645178 w 7323233"/>
              <a:gd name="connsiteY103" fmla="*/ 1620315 h 5835507"/>
              <a:gd name="connsiteX104" fmla="*/ 1557663 w 7323233"/>
              <a:gd name="connsiteY104" fmla="*/ 1558787 h 5835507"/>
              <a:gd name="connsiteX105" fmla="*/ 1506454 w 7323233"/>
              <a:gd name="connsiteY105" fmla="*/ 1519044 h 5835507"/>
              <a:gd name="connsiteX106" fmla="*/ 1366204 w 7323233"/>
              <a:gd name="connsiteY106" fmla="*/ 1375735 h 5835507"/>
              <a:gd name="connsiteX107" fmla="*/ 1466329 w 7323233"/>
              <a:gd name="connsiteY107" fmla="*/ 1360450 h 5835507"/>
              <a:gd name="connsiteX108" fmla="*/ 1503397 w 7323233"/>
              <a:gd name="connsiteY108" fmla="*/ 1330641 h 5835507"/>
              <a:gd name="connsiteX109" fmla="*/ 1475501 w 7323233"/>
              <a:gd name="connsiteY109" fmla="*/ 1288604 h 5835507"/>
              <a:gd name="connsiteX110" fmla="*/ 1165573 w 7323233"/>
              <a:gd name="connsiteY110" fmla="*/ 1159435 h 5835507"/>
              <a:gd name="connsiteX111" fmla="*/ 1141498 w 7323233"/>
              <a:gd name="connsiteY111" fmla="*/ 1059311 h 5835507"/>
              <a:gd name="connsiteX112" fmla="*/ 1199585 w 7323233"/>
              <a:gd name="connsiteY112" fmla="*/ 1044407 h 5835507"/>
              <a:gd name="connsiteX113" fmla="*/ 1267226 w 7323233"/>
              <a:gd name="connsiteY113" fmla="*/ 1051286 h 5835507"/>
              <a:gd name="connsiteX114" fmla="*/ 1213342 w 7323233"/>
              <a:gd name="connsiteY114" fmla="*/ 972561 h 5835507"/>
              <a:gd name="connsiteX115" fmla="*/ 993986 w 7323233"/>
              <a:gd name="connsiteY115" fmla="*/ 893073 h 5835507"/>
              <a:gd name="connsiteX116" fmla="*/ 1047486 w 7323233"/>
              <a:gd name="connsiteY116" fmla="*/ 820083 h 5835507"/>
              <a:gd name="connsiteX117" fmla="*/ 0 w 7323233"/>
              <a:gd name="connsiteY117" fmla="*/ 488371 h 5835507"/>
              <a:gd name="connsiteX118" fmla="*/ 188403 w 7323233"/>
              <a:gd name="connsiteY118" fmla="*/ 484933 h 5835507"/>
              <a:gd name="connsiteX119" fmla="*/ 584315 w 7323233"/>
              <a:gd name="connsiteY119" fmla="*/ 534230 h 5835507"/>
              <a:gd name="connsiteX120" fmla="*/ 782271 w 7323233"/>
              <a:gd name="connsiteY120" fmla="*/ 525824 h 5835507"/>
              <a:gd name="connsiteX121" fmla="*/ 967998 w 7323233"/>
              <a:gd name="connsiteY121" fmla="*/ 552574 h 5835507"/>
              <a:gd name="connsiteX122" fmla="*/ 1129651 w 7323233"/>
              <a:gd name="connsiteY122" fmla="*/ 552574 h 5835507"/>
              <a:gd name="connsiteX123" fmla="*/ 978317 w 7323233"/>
              <a:gd name="connsiteY123" fmla="*/ 513593 h 5835507"/>
              <a:gd name="connsiteX124" fmla="*/ 1074620 w 7323233"/>
              <a:gd name="connsiteY124" fmla="*/ 478818 h 5835507"/>
              <a:gd name="connsiteX125" fmla="*/ 1091435 w 7323233"/>
              <a:gd name="connsiteY125" fmla="*/ 436781 h 5835507"/>
              <a:gd name="connsiteX126" fmla="*/ 1135383 w 7323233"/>
              <a:gd name="connsiteY126" fmla="*/ 404296 h 5835507"/>
              <a:gd name="connsiteX127" fmla="*/ 1384166 w 7323233"/>
              <a:gd name="connsiteY127" fmla="*/ 420349 h 5835507"/>
              <a:gd name="connsiteX128" fmla="*/ 1219839 w 7323233"/>
              <a:gd name="connsiteY128" fmla="*/ 286593 h 5835507"/>
              <a:gd name="connsiteX129" fmla="*/ 1114364 w 7323233"/>
              <a:gd name="connsiteY129" fmla="*/ 264428 h 5835507"/>
              <a:gd name="connsiteX130" fmla="*/ 1090289 w 7323233"/>
              <a:gd name="connsiteY130" fmla="*/ 207487 h 5835507"/>
              <a:gd name="connsiteX131" fmla="*/ 1139204 w 7323233"/>
              <a:gd name="connsiteY131" fmla="*/ 195259 h 5835507"/>
              <a:gd name="connsiteX132" fmla="*/ 1382254 w 7323233"/>
              <a:gd name="connsiteY132" fmla="*/ 242265 h 5835507"/>
              <a:gd name="connsiteX133" fmla="*/ 1423145 w 7323233"/>
              <a:gd name="connsiteY133" fmla="*/ 223537 h 5835507"/>
              <a:gd name="connsiteX134" fmla="*/ 965705 w 7323233"/>
              <a:gd name="connsiteY134" fmla="*/ 102013 h 5835507"/>
              <a:gd name="connsiteX135" fmla="*/ 972586 w 7323233"/>
              <a:gd name="connsiteY135" fmla="*/ 69912 h 5835507"/>
              <a:gd name="connsiteX136" fmla="*/ 1375376 w 7323233"/>
              <a:gd name="connsiteY136" fmla="*/ 119593 h 5835507"/>
              <a:gd name="connsiteX137" fmla="*/ 1117804 w 7323233"/>
              <a:gd name="connsiteY137" fmla="*/ 25200 h 5835507"/>
              <a:gd name="connsiteX138" fmla="*/ 1164045 w 7323233"/>
              <a:gd name="connsiteY138" fmla="*/ 25 h 5835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</a:cxnLst>
            <a:rect l="l" t="t" r="r" b="b"/>
            <a:pathLst>
              <a:path w="7323233" h="5835507">
                <a:moveTo>
                  <a:pt x="1164045" y="25"/>
                </a:moveTo>
                <a:cubicBezTo>
                  <a:pt x="1180764" y="455"/>
                  <a:pt x="1198056" y="6474"/>
                  <a:pt x="1213723" y="8385"/>
                </a:cubicBezTo>
                <a:cubicBezTo>
                  <a:pt x="1559575" y="51187"/>
                  <a:pt x="1905425" y="97428"/>
                  <a:pt x="2251656" y="138318"/>
                </a:cubicBezTo>
                <a:cubicBezTo>
                  <a:pt x="2575343" y="176534"/>
                  <a:pt x="2901320" y="185322"/>
                  <a:pt x="3226534" y="205194"/>
                </a:cubicBezTo>
                <a:cubicBezTo>
                  <a:pt x="3620153" y="229271"/>
                  <a:pt x="4013008" y="263284"/>
                  <a:pt x="4404335" y="316784"/>
                </a:cubicBezTo>
                <a:cubicBezTo>
                  <a:pt x="4676048" y="354236"/>
                  <a:pt x="4950435" y="380221"/>
                  <a:pt x="5225968" y="350415"/>
                </a:cubicBezTo>
                <a:cubicBezTo>
                  <a:pt x="5239725" y="348884"/>
                  <a:pt x="5255394" y="343918"/>
                  <a:pt x="5266859" y="348884"/>
                </a:cubicBezTo>
                <a:cubicBezTo>
                  <a:pt x="5400614" y="404680"/>
                  <a:pt x="5546596" y="364553"/>
                  <a:pt x="5685318" y="399712"/>
                </a:cubicBezTo>
                <a:cubicBezTo>
                  <a:pt x="5649777" y="535377"/>
                  <a:pt x="5497299" y="524293"/>
                  <a:pt x="5411315" y="618305"/>
                </a:cubicBezTo>
                <a:cubicBezTo>
                  <a:pt x="5551565" y="655755"/>
                  <a:pt x="5677676" y="693589"/>
                  <a:pt x="5805698" y="721868"/>
                </a:cubicBezTo>
                <a:cubicBezTo>
                  <a:pt x="5941363" y="751677"/>
                  <a:pt x="6056391" y="832311"/>
                  <a:pt x="6188997" y="868233"/>
                </a:cubicBezTo>
                <a:cubicBezTo>
                  <a:pt x="6217279" y="875876"/>
                  <a:pt x="6251291" y="902627"/>
                  <a:pt x="6261225" y="928614"/>
                </a:cubicBezTo>
                <a:cubicBezTo>
                  <a:pt x="6293326" y="1012688"/>
                  <a:pt x="6934199" y="1248479"/>
                  <a:pt x="6858533" y="1323379"/>
                </a:cubicBezTo>
                <a:cubicBezTo>
                  <a:pt x="6827197" y="1354335"/>
                  <a:pt x="6786687" y="1376500"/>
                  <a:pt x="6744269" y="1407072"/>
                </a:cubicBezTo>
                <a:cubicBezTo>
                  <a:pt x="6808090" y="1464778"/>
                  <a:pt x="6879934" y="1490000"/>
                  <a:pt x="6956365" y="1507197"/>
                </a:cubicBezTo>
                <a:cubicBezTo>
                  <a:pt x="6979295" y="1512547"/>
                  <a:pt x="7001843" y="1523247"/>
                  <a:pt x="7004134" y="1549234"/>
                </a:cubicBezTo>
                <a:cubicBezTo>
                  <a:pt x="7006427" y="1576366"/>
                  <a:pt x="6983115" y="1587066"/>
                  <a:pt x="6963627" y="1599678"/>
                </a:cubicBezTo>
                <a:cubicBezTo>
                  <a:pt x="6936493" y="1617256"/>
                  <a:pt x="6910125" y="1632543"/>
                  <a:pt x="6875731" y="1634837"/>
                </a:cubicBezTo>
                <a:cubicBezTo>
                  <a:pt x="6819171" y="1638275"/>
                  <a:pt x="6792040" y="1687191"/>
                  <a:pt x="6759175" y="1723878"/>
                </a:cubicBezTo>
                <a:cubicBezTo>
                  <a:pt x="6740831" y="1744515"/>
                  <a:pt x="6731659" y="1786169"/>
                  <a:pt x="6763759" y="1793431"/>
                </a:cubicBezTo>
                <a:cubicBezTo>
                  <a:pt x="6840955" y="1811009"/>
                  <a:pt x="6834840" y="1861837"/>
                  <a:pt x="6832931" y="1919543"/>
                </a:cubicBezTo>
                <a:cubicBezTo>
                  <a:pt x="6830255" y="1991005"/>
                  <a:pt x="6784777" y="2023871"/>
                  <a:pt x="6728984" y="2051386"/>
                </a:cubicBezTo>
                <a:cubicBezTo>
                  <a:pt x="6709875" y="2060939"/>
                  <a:pt x="6682743" y="2060556"/>
                  <a:pt x="6675481" y="2090365"/>
                </a:cubicBezTo>
                <a:cubicBezTo>
                  <a:pt x="6706819" y="2118645"/>
                  <a:pt x="6745034" y="2095715"/>
                  <a:pt x="6778665" y="2103740"/>
                </a:cubicBezTo>
                <a:cubicBezTo>
                  <a:pt x="6806561" y="2110237"/>
                  <a:pt x="6852802" y="2106799"/>
                  <a:pt x="6814587" y="2158771"/>
                </a:cubicBezTo>
                <a:cubicBezTo>
                  <a:pt x="6803503" y="2173674"/>
                  <a:pt x="6816497" y="2185139"/>
                  <a:pt x="6830637" y="2186286"/>
                </a:cubicBezTo>
                <a:cubicBezTo>
                  <a:pt x="6943755" y="2198133"/>
                  <a:pt x="6891781" y="2303226"/>
                  <a:pt x="6928087" y="2358639"/>
                </a:cubicBezTo>
                <a:cubicBezTo>
                  <a:pt x="6938021" y="2373923"/>
                  <a:pt x="6927321" y="2400292"/>
                  <a:pt x="6911653" y="2406789"/>
                </a:cubicBezTo>
                <a:cubicBezTo>
                  <a:pt x="6811528" y="2449592"/>
                  <a:pt x="6797771" y="2551626"/>
                  <a:pt x="6749237" y="2639522"/>
                </a:cubicBezTo>
                <a:cubicBezTo>
                  <a:pt x="6801975" y="2674298"/>
                  <a:pt x="6865031" y="2681941"/>
                  <a:pt x="6921971" y="2704488"/>
                </a:cubicBezTo>
                <a:cubicBezTo>
                  <a:pt x="6981205" y="2728182"/>
                  <a:pt x="6981205" y="2745760"/>
                  <a:pt x="6932290" y="2814548"/>
                </a:cubicBezTo>
                <a:cubicBezTo>
                  <a:pt x="7059546" y="2829453"/>
                  <a:pt x="7059546" y="2829453"/>
                  <a:pt x="7020186" y="2937603"/>
                </a:cubicBezTo>
                <a:cubicBezTo>
                  <a:pt x="7126808" y="2947538"/>
                  <a:pt x="7197123" y="2998747"/>
                  <a:pt x="7213555" y="3110719"/>
                </a:cubicBezTo>
                <a:cubicBezTo>
                  <a:pt x="7221580" y="3164984"/>
                  <a:pt x="7269733" y="3190588"/>
                  <a:pt x="7323233" y="3226893"/>
                </a:cubicBezTo>
                <a:cubicBezTo>
                  <a:pt x="7256739" y="3262053"/>
                  <a:pt x="7211645" y="3335425"/>
                  <a:pt x="7134067" y="3257847"/>
                </a:cubicBezTo>
                <a:cubicBezTo>
                  <a:pt x="7105789" y="3229569"/>
                  <a:pt x="7108462" y="3265491"/>
                  <a:pt x="7104643" y="3275809"/>
                </a:cubicBezTo>
                <a:cubicBezTo>
                  <a:pt x="7095471" y="3301031"/>
                  <a:pt x="7114577" y="3317846"/>
                  <a:pt x="7127189" y="3336953"/>
                </a:cubicBezTo>
                <a:cubicBezTo>
                  <a:pt x="7139417" y="3356062"/>
                  <a:pt x="7153939" y="3376315"/>
                  <a:pt x="7157379" y="3397718"/>
                </a:cubicBezTo>
                <a:cubicBezTo>
                  <a:pt x="7159671" y="3412621"/>
                  <a:pt x="7148589" y="3434403"/>
                  <a:pt x="7136361" y="3445487"/>
                </a:cubicBezTo>
                <a:cubicBezTo>
                  <a:pt x="7072159" y="3503956"/>
                  <a:pt x="7110374" y="3635418"/>
                  <a:pt x="6988849" y="3652233"/>
                </a:cubicBezTo>
                <a:cubicBezTo>
                  <a:pt x="6934199" y="3659874"/>
                  <a:pt x="6907831" y="3708027"/>
                  <a:pt x="6867705" y="3734395"/>
                </a:cubicBezTo>
                <a:cubicBezTo>
                  <a:pt x="6728219" y="3826495"/>
                  <a:pt x="6634972" y="3944964"/>
                  <a:pt x="6591791" y="4107760"/>
                </a:cubicBezTo>
                <a:cubicBezTo>
                  <a:pt x="6579943" y="4152854"/>
                  <a:pt x="6534466" y="4189160"/>
                  <a:pt x="6505041" y="4228904"/>
                </a:cubicBezTo>
                <a:cubicBezTo>
                  <a:pt x="6519181" y="4257948"/>
                  <a:pt x="6596375" y="4195273"/>
                  <a:pt x="6569243" y="4271704"/>
                </a:cubicBezTo>
                <a:cubicBezTo>
                  <a:pt x="6548606" y="4329029"/>
                  <a:pt x="6495869" y="4364569"/>
                  <a:pt x="6446188" y="4398582"/>
                </a:cubicBezTo>
                <a:cubicBezTo>
                  <a:pt x="6389629" y="4437179"/>
                  <a:pt x="6326957" y="4468132"/>
                  <a:pt x="6301351" y="4539595"/>
                </a:cubicBezTo>
                <a:cubicBezTo>
                  <a:pt x="6296001" y="4554882"/>
                  <a:pt x="6278804" y="4570932"/>
                  <a:pt x="6263519" y="4577047"/>
                </a:cubicBezTo>
                <a:cubicBezTo>
                  <a:pt x="5466343" y="5834719"/>
                  <a:pt x="3503978" y="5843126"/>
                  <a:pt x="3277744" y="5834336"/>
                </a:cubicBezTo>
                <a:cubicBezTo>
                  <a:pt x="3003739" y="5823254"/>
                  <a:pt x="2744636" y="5745676"/>
                  <a:pt x="2490505" y="5648992"/>
                </a:cubicBezTo>
                <a:cubicBezTo>
                  <a:pt x="2383118" y="5608101"/>
                  <a:pt x="2283377" y="5550014"/>
                  <a:pt x="2179046" y="5504920"/>
                </a:cubicBezTo>
                <a:cubicBezTo>
                  <a:pt x="2034975" y="5442627"/>
                  <a:pt x="1923768" y="5323777"/>
                  <a:pt x="1780078" y="5273715"/>
                </a:cubicBezTo>
                <a:cubicBezTo>
                  <a:pt x="1632184" y="5222124"/>
                  <a:pt x="1505691" y="5127731"/>
                  <a:pt x="1353592" y="5087606"/>
                </a:cubicBezTo>
                <a:cubicBezTo>
                  <a:pt x="1273341" y="5066205"/>
                  <a:pt x="1195763" y="5027608"/>
                  <a:pt x="1208373" y="4917165"/>
                </a:cubicBezTo>
                <a:cubicBezTo>
                  <a:pt x="1211813" y="4885828"/>
                  <a:pt x="1190795" y="4860224"/>
                  <a:pt x="1157548" y="4869396"/>
                </a:cubicBezTo>
                <a:cubicBezTo>
                  <a:pt x="1094110" y="4886593"/>
                  <a:pt x="1065448" y="4841115"/>
                  <a:pt x="1030289" y="4807103"/>
                </a:cubicBezTo>
                <a:cubicBezTo>
                  <a:pt x="967617" y="4746725"/>
                  <a:pt x="908001" y="4682522"/>
                  <a:pt x="808258" y="4672585"/>
                </a:cubicBezTo>
                <a:cubicBezTo>
                  <a:pt x="827365" y="4625197"/>
                  <a:pt x="859849" y="4632078"/>
                  <a:pt x="889658" y="4642013"/>
                </a:cubicBezTo>
                <a:cubicBezTo>
                  <a:pt x="967998" y="4668000"/>
                  <a:pt x="1045576" y="4697425"/>
                  <a:pt x="1123917" y="4723412"/>
                </a:cubicBezTo>
                <a:cubicBezTo>
                  <a:pt x="1175126" y="4740228"/>
                  <a:pt x="1225954" y="4763921"/>
                  <a:pt x="1294360" y="4745194"/>
                </a:cubicBezTo>
                <a:cubicBezTo>
                  <a:pt x="1235507" y="4649656"/>
                  <a:pt x="1135383" y="4632459"/>
                  <a:pt x="1054367" y="4603034"/>
                </a:cubicBezTo>
                <a:cubicBezTo>
                  <a:pt x="953095" y="4565966"/>
                  <a:pt x="893480" y="4496029"/>
                  <a:pt x="822015" y="4418070"/>
                </a:cubicBezTo>
                <a:cubicBezTo>
                  <a:pt x="896536" y="4399344"/>
                  <a:pt x="942777" y="4456669"/>
                  <a:pt x="1001246" y="4453610"/>
                </a:cubicBezTo>
                <a:cubicBezTo>
                  <a:pt x="1004304" y="4443675"/>
                  <a:pt x="1009654" y="4429153"/>
                  <a:pt x="1008889" y="4428770"/>
                </a:cubicBezTo>
                <a:cubicBezTo>
                  <a:pt x="913351" y="4385969"/>
                  <a:pt x="868639" y="4305717"/>
                  <a:pt x="853733" y="4208648"/>
                </a:cubicBezTo>
                <a:cubicBezTo>
                  <a:pt x="846092" y="4158588"/>
                  <a:pt x="811315" y="4142920"/>
                  <a:pt x="776921" y="4119989"/>
                </a:cubicBezTo>
                <a:cubicBezTo>
                  <a:pt x="656924" y="4038591"/>
                  <a:pt x="530049" y="3964835"/>
                  <a:pt x="431453" y="3852864"/>
                </a:cubicBezTo>
                <a:cubicBezTo>
                  <a:pt x="545336" y="3867767"/>
                  <a:pt x="636671" y="3940758"/>
                  <a:pt x="759342" y="3972095"/>
                </a:cubicBezTo>
                <a:cubicBezTo>
                  <a:pt x="661893" y="3849042"/>
                  <a:pt x="535781" y="3786751"/>
                  <a:pt x="420753" y="3712230"/>
                </a:cubicBezTo>
                <a:cubicBezTo>
                  <a:pt x="368397" y="3678218"/>
                  <a:pt x="319865" y="3634652"/>
                  <a:pt x="256425" y="3616309"/>
                </a:cubicBezTo>
                <a:cubicBezTo>
                  <a:pt x="233878" y="3609812"/>
                  <a:pt x="196810" y="3596055"/>
                  <a:pt x="214772" y="3559749"/>
                </a:cubicBezTo>
                <a:cubicBezTo>
                  <a:pt x="230057" y="3529561"/>
                  <a:pt x="260247" y="3538731"/>
                  <a:pt x="287762" y="3547521"/>
                </a:cubicBezTo>
                <a:cubicBezTo>
                  <a:pt x="353875" y="3569305"/>
                  <a:pt x="422281" y="3569687"/>
                  <a:pt x="511706" y="3569305"/>
                </a:cubicBezTo>
                <a:cubicBezTo>
                  <a:pt x="436803" y="3469562"/>
                  <a:pt x="299609" y="3499371"/>
                  <a:pt x="235409" y="3394659"/>
                </a:cubicBezTo>
                <a:cubicBezTo>
                  <a:pt x="315659" y="3376315"/>
                  <a:pt x="377569" y="3414149"/>
                  <a:pt x="442537" y="3421409"/>
                </a:cubicBezTo>
                <a:cubicBezTo>
                  <a:pt x="501387" y="3427906"/>
                  <a:pt x="515909" y="3410328"/>
                  <a:pt x="502152" y="3352622"/>
                </a:cubicBezTo>
                <a:cubicBezTo>
                  <a:pt x="480752" y="3262815"/>
                  <a:pt x="512852" y="3216956"/>
                  <a:pt x="598455" y="3241415"/>
                </a:cubicBezTo>
                <a:cubicBezTo>
                  <a:pt x="677943" y="3264344"/>
                  <a:pt x="686349" y="3230715"/>
                  <a:pt x="664949" y="3179506"/>
                </a:cubicBezTo>
                <a:cubicBezTo>
                  <a:pt x="634377" y="3104987"/>
                  <a:pt x="669153" y="3047281"/>
                  <a:pt x="692846" y="2984607"/>
                </a:cubicBezTo>
                <a:cubicBezTo>
                  <a:pt x="729152" y="2889069"/>
                  <a:pt x="713865" y="2842445"/>
                  <a:pt x="635524" y="2771366"/>
                </a:cubicBezTo>
                <a:cubicBezTo>
                  <a:pt x="591577" y="2731620"/>
                  <a:pt x="544190" y="2697991"/>
                  <a:pt x="480368" y="2663598"/>
                </a:cubicBezTo>
                <a:cubicBezTo>
                  <a:pt x="627499" y="2644872"/>
                  <a:pt x="473109" y="2581817"/>
                  <a:pt x="525081" y="2542454"/>
                </a:cubicBezTo>
                <a:cubicBezTo>
                  <a:pt x="629027" y="2526404"/>
                  <a:pt x="713865" y="2651751"/>
                  <a:pt x="855264" y="2615829"/>
                </a:cubicBezTo>
                <a:cubicBezTo>
                  <a:pt x="680618" y="2507295"/>
                  <a:pt x="487630" y="2471755"/>
                  <a:pt x="361137" y="2327301"/>
                </a:cubicBezTo>
                <a:cubicBezTo>
                  <a:pt x="390181" y="2294436"/>
                  <a:pt x="419224" y="2325008"/>
                  <a:pt x="444065" y="2312780"/>
                </a:cubicBezTo>
                <a:cubicBezTo>
                  <a:pt x="443300" y="2305136"/>
                  <a:pt x="445212" y="2293671"/>
                  <a:pt x="440625" y="2290233"/>
                </a:cubicBezTo>
                <a:cubicBezTo>
                  <a:pt x="346234" y="2211508"/>
                  <a:pt x="344703" y="2209598"/>
                  <a:pt x="445975" y="2151509"/>
                </a:cubicBezTo>
                <a:cubicBezTo>
                  <a:pt x="481515" y="2131255"/>
                  <a:pt x="478459" y="2113293"/>
                  <a:pt x="459734" y="2087690"/>
                </a:cubicBezTo>
                <a:cubicBezTo>
                  <a:pt x="446356" y="2069728"/>
                  <a:pt x="430306" y="2053677"/>
                  <a:pt x="437950" y="2014315"/>
                </a:cubicBezTo>
                <a:cubicBezTo>
                  <a:pt x="493362" y="2064761"/>
                  <a:pt x="761252" y="2048327"/>
                  <a:pt x="808640" y="2042977"/>
                </a:cubicBezTo>
                <a:cubicBezTo>
                  <a:pt x="861758" y="2037246"/>
                  <a:pt x="914114" y="2012787"/>
                  <a:pt x="969908" y="2026162"/>
                </a:cubicBezTo>
                <a:cubicBezTo>
                  <a:pt x="1014621" y="2036864"/>
                  <a:pt x="1221748" y="2140427"/>
                  <a:pt x="1251176" y="2021577"/>
                </a:cubicBezTo>
                <a:cubicBezTo>
                  <a:pt x="1252704" y="2015846"/>
                  <a:pt x="1336395" y="2029221"/>
                  <a:pt x="1381491" y="2035718"/>
                </a:cubicBezTo>
                <a:cubicBezTo>
                  <a:pt x="1421235" y="2041068"/>
                  <a:pt x="1465947" y="2064761"/>
                  <a:pt x="1492697" y="2017374"/>
                </a:cubicBezTo>
                <a:cubicBezTo>
                  <a:pt x="1508366" y="1989477"/>
                  <a:pt x="1443782" y="1935593"/>
                  <a:pt x="1386076" y="1931006"/>
                </a:cubicBezTo>
                <a:cubicBezTo>
                  <a:pt x="1336013" y="1926802"/>
                  <a:pt x="1283658" y="1920687"/>
                  <a:pt x="1235889" y="1932153"/>
                </a:cubicBezTo>
                <a:cubicBezTo>
                  <a:pt x="1177038" y="1945911"/>
                  <a:pt x="1145320" y="1923746"/>
                  <a:pt x="1128886" y="1875977"/>
                </a:cubicBezTo>
                <a:cubicBezTo>
                  <a:pt x="1110542" y="1823240"/>
                  <a:pt x="1075383" y="1798781"/>
                  <a:pt x="1026851" y="1774322"/>
                </a:cubicBezTo>
                <a:cubicBezTo>
                  <a:pt x="909146" y="1715090"/>
                  <a:pt x="796030" y="1646684"/>
                  <a:pt x="666861" y="1612290"/>
                </a:cubicBezTo>
                <a:cubicBezTo>
                  <a:pt x="641255" y="1605409"/>
                  <a:pt x="612977" y="1596238"/>
                  <a:pt x="601130" y="1550762"/>
                </a:cubicBezTo>
                <a:cubicBezTo>
                  <a:pt x="950802" y="1618785"/>
                  <a:pt x="1269520" y="1796106"/>
                  <a:pt x="1630272" y="1785787"/>
                </a:cubicBezTo>
                <a:cubicBezTo>
                  <a:pt x="1531678" y="1729610"/>
                  <a:pt x="1417413" y="1726553"/>
                  <a:pt x="1312320" y="1687191"/>
                </a:cubicBezTo>
                <a:cubicBezTo>
                  <a:pt x="1386841" y="1657765"/>
                  <a:pt x="1456775" y="1688337"/>
                  <a:pt x="1527473" y="1705153"/>
                </a:cubicBezTo>
                <a:cubicBezTo>
                  <a:pt x="1586707" y="1718909"/>
                  <a:pt x="1640210" y="1721203"/>
                  <a:pt x="1646706" y="1639040"/>
                </a:cubicBezTo>
                <a:cubicBezTo>
                  <a:pt x="1644413" y="1633690"/>
                  <a:pt x="1644794" y="1626812"/>
                  <a:pt x="1645178" y="1620315"/>
                </a:cubicBezTo>
                <a:cubicBezTo>
                  <a:pt x="1625304" y="1586303"/>
                  <a:pt x="1594350" y="1568725"/>
                  <a:pt x="1557663" y="1558787"/>
                </a:cubicBezTo>
                <a:cubicBezTo>
                  <a:pt x="1535498" y="1552672"/>
                  <a:pt x="1506073" y="1543500"/>
                  <a:pt x="1506454" y="1519044"/>
                </a:cubicBezTo>
                <a:cubicBezTo>
                  <a:pt x="1507601" y="1428472"/>
                  <a:pt x="1436904" y="1402104"/>
                  <a:pt x="1366204" y="1375735"/>
                </a:cubicBezTo>
                <a:cubicBezTo>
                  <a:pt x="1405566" y="1330641"/>
                  <a:pt x="1436520" y="1363888"/>
                  <a:pt x="1466329" y="1360450"/>
                </a:cubicBezTo>
                <a:cubicBezTo>
                  <a:pt x="1485819" y="1358157"/>
                  <a:pt x="1503397" y="1353953"/>
                  <a:pt x="1503397" y="1330641"/>
                </a:cubicBezTo>
                <a:cubicBezTo>
                  <a:pt x="1503779" y="1311151"/>
                  <a:pt x="1494607" y="1288985"/>
                  <a:pt x="1475501" y="1288604"/>
                </a:cubicBezTo>
                <a:cubicBezTo>
                  <a:pt x="1355885" y="1285163"/>
                  <a:pt x="1289773" y="1159817"/>
                  <a:pt x="1165573" y="1159435"/>
                </a:cubicBezTo>
                <a:cubicBezTo>
                  <a:pt x="1091435" y="1159435"/>
                  <a:pt x="1204170" y="1088738"/>
                  <a:pt x="1141498" y="1059311"/>
                </a:cubicBezTo>
                <a:cubicBezTo>
                  <a:pt x="1127739" y="1052814"/>
                  <a:pt x="1177420" y="1042879"/>
                  <a:pt x="1199585" y="1044407"/>
                </a:cubicBezTo>
                <a:cubicBezTo>
                  <a:pt x="1221367" y="1045935"/>
                  <a:pt x="1240857" y="1064661"/>
                  <a:pt x="1267226" y="1051286"/>
                </a:cubicBezTo>
                <a:cubicBezTo>
                  <a:pt x="1281748" y="1003517"/>
                  <a:pt x="1244298" y="985938"/>
                  <a:pt x="1213342" y="972561"/>
                </a:cubicBezTo>
                <a:cubicBezTo>
                  <a:pt x="1141879" y="941607"/>
                  <a:pt x="1072327" y="904157"/>
                  <a:pt x="993986" y="893073"/>
                </a:cubicBezTo>
                <a:cubicBezTo>
                  <a:pt x="966089" y="889252"/>
                  <a:pt x="1034111" y="838042"/>
                  <a:pt x="1047486" y="820083"/>
                </a:cubicBezTo>
                <a:cubicBezTo>
                  <a:pt x="732209" y="631299"/>
                  <a:pt x="353112" y="640852"/>
                  <a:pt x="0" y="488371"/>
                </a:cubicBezTo>
                <a:cubicBezTo>
                  <a:pt x="77960" y="458564"/>
                  <a:pt x="135284" y="480346"/>
                  <a:pt x="188403" y="484933"/>
                </a:cubicBezTo>
                <a:cubicBezTo>
                  <a:pt x="321009" y="496396"/>
                  <a:pt x="452090" y="520090"/>
                  <a:pt x="584315" y="534230"/>
                </a:cubicBezTo>
                <a:cubicBezTo>
                  <a:pt x="649281" y="541108"/>
                  <a:pt x="709662" y="567096"/>
                  <a:pt x="782271" y="525824"/>
                </a:cubicBezTo>
                <a:cubicBezTo>
                  <a:pt x="830805" y="498308"/>
                  <a:pt x="908383" y="528115"/>
                  <a:pt x="967998" y="552574"/>
                </a:cubicBezTo>
                <a:cubicBezTo>
                  <a:pt x="1017296" y="572827"/>
                  <a:pt x="1064301" y="578177"/>
                  <a:pt x="1129651" y="552574"/>
                </a:cubicBezTo>
                <a:cubicBezTo>
                  <a:pt x="1070417" y="536905"/>
                  <a:pt x="1024939" y="523149"/>
                  <a:pt x="978317" y="513593"/>
                </a:cubicBezTo>
                <a:cubicBezTo>
                  <a:pt x="941248" y="505952"/>
                  <a:pt x="1029526" y="474996"/>
                  <a:pt x="1074620" y="478818"/>
                </a:cubicBezTo>
                <a:cubicBezTo>
                  <a:pt x="1137676" y="484168"/>
                  <a:pt x="1102136" y="464296"/>
                  <a:pt x="1091435" y="436781"/>
                </a:cubicBezTo>
                <a:cubicBezTo>
                  <a:pt x="1079970" y="407355"/>
                  <a:pt x="1113982" y="398184"/>
                  <a:pt x="1135383" y="404296"/>
                </a:cubicBezTo>
                <a:cubicBezTo>
                  <a:pt x="1217545" y="428374"/>
                  <a:pt x="1299326" y="385955"/>
                  <a:pt x="1384166" y="420349"/>
                </a:cubicBezTo>
                <a:cubicBezTo>
                  <a:pt x="1362764" y="335509"/>
                  <a:pt x="1316523" y="298440"/>
                  <a:pt x="1219839" y="286593"/>
                </a:cubicBezTo>
                <a:cubicBezTo>
                  <a:pt x="1183533" y="282009"/>
                  <a:pt x="1145701" y="288887"/>
                  <a:pt x="1114364" y="264428"/>
                </a:cubicBezTo>
                <a:cubicBezTo>
                  <a:pt x="1096402" y="250290"/>
                  <a:pt x="1076148" y="233474"/>
                  <a:pt x="1090289" y="207487"/>
                </a:cubicBezTo>
                <a:cubicBezTo>
                  <a:pt x="1100223" y="189144"/>
                  <a:pt x="1121626" y="189144"/>
                  <a:pt x="1139204" y="195259"/>
                </a:cubicBezTo>
                <a:cubicBezTo>
                  <a:pt x="1217929" y="222393"/>
                  <a:pt x="1300091" y="232328"/>
                  <a:pt x="1382254" y="242265"/>
                </a:cubicBezTo>
                <a:cubicBezTo>
                  <a:pt x="1394866" y="243793"/>
                  <a:pt x="1409004" y="248762"/>
                  <a:pt x="1423145" y="223537"/>
                </a:cubicBezTo>
                <a:cubicBezTo>
                  <a:pt x="1269520" y="182647"/>
                  <a:pt x="1123536" y="124559"/>
                  <a:pt x="965705" y="102013"/>
                </a:cubicBezTo>
                <a:cubicBezTo>
                  <a:pt x="967998" y="91312"/>
                  <a:pt x="970292" y="80612"/>
                  <a:pt x="972586" y="69912"/>
                </a:cubicBezTo>
                <a:cubicBezTo>
                  <a:pt x="1096020" y="85197"/>
                  <a:pt x="1219457" y="100484"/>
                  <a:pt x="1375376" y="119593"/>
                </a:cubicBezTo>
                <a:cubicBezTo>
                  <a:pt x="1279454" y="58828"/>
                  <a:pt x="1188885" y="79084"/>
                  <a:pt x="1117804" y="25200"/>
                </a:cubicBezTo>
                <a:cubicBezTo>
                  <a:pt x="1131179" y="4755"/>
                  <a:pt x="1147325" y="-405"/>
                  <a:pt x="1164045" y="25"/>
                </a:cubicBezTo>
                <a:close/>
              </a:path>
            </a:pathLst>
          </a:custGeom>
          <a:solidFill>
            <a:srgbClr val="75AA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99B2A06D-540C-44F2-85FB-08E0A316F8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8928" y="2242457"/>
            <a:ext cx="3731849" cy="2373086"/>
          </a:xfrm>
        </p:spPr>
        <p:txBody>
          <a:bodyPr>
            <a:normAutofit/>
          </a:bodyPr>
          <a:lstStyle/>
          <a:p>
            <a:r>
              <a:rPr lang="fi-FI" b="1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Kun h</a:t>
            </a:r>
            <a:r>
              <a:rPr lang="fi-FI" b="1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yökkäys tulee Panun pelipaikan kohdalta:</a:t>
            </a:r>
            <a:endParaRPr lang="fi-FI">
              <a:solidFill>
                <a:srgbClr val="FFFFFF"/>
              </a:solidFill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5828C42-679B-44F8-B18E-B9B2E74A68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36419" y="713313"/>
            <a:ext cx="4617381" cy="5431376"/>
          </a:xfrm>
        </p:spPr>
        <p:txBody>
          <a:bodyPr anchor="ctr">
            <a:normAutofit/>
          </a:bodyPr>
          <a:lstStyle/>
          <a:p>
            <a:pPr>
              <a:spcAft>
                <a:spcPts val="800"/>
              </a:spcAft>
            </a:pPr>
            <a:r>
              <a:rPr lang="fi-FI" sz="4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fi-FI" sz="4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akko tsempata loppuun saakka tai on oma pelipaikka vaarassa</a:t>
            </a:r>
          </a:p>
          <a:p>
            <a:endParaRPr lang="fi-FI" sz="2000" dirty="0"/>
          </a:p>
        </p:txBody>
      </p:sp>
    </p:spTree>
    <p:extLst>
      <p:ext uri="{BB962C8B-B14F-4D97-AF65-F5344CB8AC3E}">
        <p14:creationId xmlns:p14="http://schemas.microsoft.com/office/powerpoint/2010/main" val="27041123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82FD8D3-C74C-4B1D-A596-F090EE1A2B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D3D6B5C-B8B4-4071-9480-DEE5EC781C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0990" y="1327050"/>
            <a:ext cx="6079676" cy="4114233"/>
          </a:xfrm>
          <a:custGeom>
            <a:avLst/>
            <a:gdLst>
              <a:gd name="connsiteX0" fmla="*/ 1164045 w 7323233"/>
              <a:gd name="connsiteY0" fmla="*/ 25 h 5835507"/>
              <a:gd name="connsiteX1" fmla="*/ 1213723 w 7323233"/>
              <a:gd name="connsiteY1" fmla="*/ 8385 h 5835507"/>
              <a:gd name="connsiteX2" fmla="*/ 2251656 w 7323233"/>
              <a:gd name="connsiteY2" fmla="*/ 138318 h 5835507"/>
              <a:gd name="connsiteX3" fmla="*/ 3226534 w 7323233"/>
              <a:gd name="connsiteY3" fmla="*/ 205194 h 5835507"/>
              <a:gd name="connsiteX4" fmla="*/ 4404335 w 7323233"/>
              <a:gd name="connsiteY4" fmla="*/ 316784 h 5835507"/>
              <a:gd name="connsiteX5" fmla="*/ 5225968 w 7323233"/>
              <a:gd name="connsiteY5" fmla="*/ 350415 h 5835507"/>
              <a:gd name="connsiteX6" fmla="*/ 5266859 w 7323233"/>
              <a:gd name="connsiteY6" fmla="*/ 348884 h 5835507"/>
              <a:gd name="connsiteX7" fmla="*/ 5685318 w 7323233"/>
              <a:gd name="connsiteY7" fmla="*/ 399712 h 5835507"/>
              <a:gd name="connsiteX8" fmla="*/ 5411315 w 7323233"/>
              <a:gd name="connsiteY8" fmla="*/ 618305 h 5835507"/>
              <a:gd name="connsiteX9" fmla="*/ 5805698 w 7323233"/>
              <a:gd name="connsiteY9" fmla="*/ 721868 h 5835507"/>
              <a:gd name="connsiteX10" fmla="*/ 6188997 w 7323233"/>
              <a:gd name="connsiteY10" fmla="*/ 868233 h 5835507"/>
              <a:gd name="connsiteX11" fmla="*/ 6261225 w 7323233"/>
              <a:gd name="connsiteY11" fmla="*/ 928614 h 5835507"/>
              <a:gd name="connsiteX12" fmla="*/ 6858533 w 7323233"/>
              <a:gd name="connsiteY12" fmla="*/ 1323379 h 5835507"/>
              <a:gd name="connsiteX13" fmla="*/ 6744269 w 7323233"/>
              <a:gd name="connsiteY13" fmla="*/ 1407072 h 5835507"/>
              <a:gd name="connsiteX14" fmla="*/ 6956365 w 7323233"/>
              <a:gd name="connsiteY14" fmla="*/ 1507197 h 5835507"/>
              <a:gd name="connsiteX15" fmla="*/ 7004134 w 7323233"/>
              <a:gd name="connsiteY15" fmla="*/ 1549234 h 5835507"/>
              <a:gd name="connsiteX16" fmla="*/ 6963627 w 7323233"/>
              <a:gd name="connsiteY16" fmla="*/ 1599678 h 5835507"/>
              <a:gd name="connsiteX17" fmla="*/ 6875731 w 7323233"/>
              <a:gd name="connsiteY17" fmla="*/ 1634837 h 5835507"/>
              <a:gd name="connsiteX18" fmla="*/ 6759175 w 7323233"/>
              <a:gd name="connsiteY18" fmla="*/ 1723878 h 5835507"/>
              <a:gd name="connsiteX19" fmla="*/ 6763759 w 7323233"/>
              <a:gd name="connsiteY19" fmla="*/ 1793431 h 5835507"/>
              <a:gd name="connsiteX20" fmla="*/ 6832931 w 7323233"/>
              <a:gd name="connsiteY20" fmla="*/ 1919543 h 5835507"/>
              <a:gd name="connsiteX21" fmla="*/ 6728984 w 7323233"/>
              <a:gd name="connsiteY21" fmla="*/ 2051386 h 5835507"/>
              <a:gd name="connsiteX22" fmla="*/ 6675481 w 7323233"/>
              <a:gd name="connsiteY22" fmla="*/ 2090365 h 5835507"/>
              <a:gd name="connsiteX23" fmla="*/ 6778665 w 7323233"/>
              <a:gd name="connsiteY23" fmla="*/ 2103740 h 5835507"/>
              <a:gd name="connsiteX24" fmla="*/ 6814587 w 7323233"/>
              <a:gd name="connsiteY24" fmla="*/ 2158771 h 5835507"/>
              <a:gd name="connsiteX25" fmla="*/ 6830637 w 7323233"/>
              <a:gd name="connsiteY25" fmla="*/ 2186286 h 5835507"/>
              <a:gd name="connsiteX26" fmla="*/ 6928087 w 7323233"/>
              <a:gd name="connsiteY26" fmla="*/ 2358639 h 5835507"/>
              <a:gd name="connsiteX27" fmla="*/ 6911653 w 7323233"/>
              <a:gd name="connsiteY27" fmla="*/ 2406789 h 5835507"/>
              <a:gd name="connsiteX28" fmla="*/ 6749237 w 7323233"/>
              <a:gd name="connsiteY28" fmla="*/ 2639522 h 5835507"/>
              <a:gd name="connsiteX29" fmla="*/ 6921971 w 7323233"/>
              <a:gd name="connsiteY29" fmla="*/ 2704488 h 5835507"/>
              <a:gd name="connsiteX30" fmla="*/ 6932290 w 7323233"/>
              <a:gd name="connsiteY30" fmla="*/ 2814548 h 5835507"/>
              <a:gd name="connsiteX31" fmla="*/ 7020186 w 7323233"/>
              <a:gd name="connsiteY31" fmla="*/ 2937603 h 5835507"/>
              <a:gd name="connsiteX32" fmla="*/ 7213555 w 7323233"/>
              <a:gd name="connsiteY32" fmla="*/ 3110719 h 5835507"/>
              <a:gd name="connsiteX33" fmla="*/ 7323233 w 7323233"/>
              <a:gd name="connsiteY33" fmla="*/ 3226893 h 5835507"/>
              <a:gd name="connsiteX34" fmla="*/ 7134067 w 7323233"/>
              <a:gd name="connsiteY34" fmla="*/ 3257847 h 5835507"/>
              <a:gd name="connsiteX35" fmla="*/ 7104643 w 7323233"/>
              <a:gd name="connsiteY35" fmla="*/ 3275809 h 5835507"/>
              <a:gd name="connsiteX36" fmla="*/ 7127189 w 7323233"/>
              <a:gd name="connsiteY36" fmla="*/ 3336953 h 5835507"/>
              <a:gd name="connsiteX37" fmla="*/ 7157379 w 7323233"/>
              <a:gd name="connsiteY37" fmla="*/ 3397718 h 5835507"/>
              <a:gd name="connsiteX38" fmla="*/ 7136361 w 7323233"/>
              <a:gd name="connsiteY38" fmla="*/ 3445487 h 5835507"/>
              <a:gd name="connsiteX39" fmla="*/ 6988849 w 7323233"/>
              <a:gd name="connsiteY39" fmla="*/ 3652233 h 5835507"/>
              <a:gd name="connsiteX40" fmla="*/ 6867705 w 7323233"/>
              <a:gd name="connsiteY40" fmla="*/ 3734395 h 5835507"/>
              <a:gd name="connsiteX41" fmla="*/ 6591791 w 7323233"/>
              <a:gd name="connsiteY41" fmla="*/ 4107760 h 5835507"/>
              <a:gd name="connsiteX42" fmla="*/ 6505041 w 7323233"/>
              <a:gd name="connsiteY42" fmla="*/ 4228904 h 5835507"/>
              <a:gd name="connsiteX43" fmla="*/ 6569243 w 7323233"/>
              <a:gd name="connsiteY43" fmla="*/ 4271704 h 5835507"/>
              <a:gd name="connsiteX44" fmla="*/ 6446188 w 7323233"/>
              <a:gd name="connsiteY44" fmla="*/ 4398582 h 5835507"/>
              <a:gd name="connsiteX45" fmla="*/ 6301351 w 7323233"/>
              <a:gd name="connsiteY45" fmla="*/ 4539595 h 5835507"/>
              <a:gd name="connsiteX46" fmla="*/ 6263519 w 7323233"/>
              <a:gd name="connsiteY46" fmla="*/ 4577047 h 5835507"/>
              <a:gd name="connsiteX47" fmla="*/ 3277744 w 7323233"/>
              <a:gd name="connsiteY47" fmla="*/ 5834336 h 5835507"/>
              <a:gd name="connsiteX48" fmla="*/ 2490505 w 7323233"/>
              <a:gd name="connsiteY48" fmla="*/ 5648992 h 5835507"/>
              <a:gd name="connsiteX49" fmla="*/ 2179046 w 7323233"/>
              <a:gd name="connsiteY49" fmla="*/ 5504920 h 5835507"/>
              <a:gd name="connsiteX50" fmla="*/ 1780078 w 7323233"/>
              <a:gd name="connsiteY50" fmla="*/ 5273715 h 5835507"/>
              <a:gd name="connsiteX51" fmla="*/ 1353592 w 7323233"/>
              <a:gd name="connsiteY51" fmla="*/ 5087606 h 5835507"/>
              <a:gd name="connsiteX52" fmla="*/ 1208373 w 7323233"/>
              <a:gd name="connsiteY52" fmla="*/ 4917165 h 5835507"/>
              <a:gd name="connsiteX53" fmla="*/ 1157548 w 7323233"/>
              <a:gd name="connsiteY53" fmla="*/ 4869396 h 5835507"/>
              <a:gd name="connsiteX54" fmla="*/ 1030289 w 7323233"/>
              <a:gd name="connsiteY54" fmla="*/ 4807103 h 5835507"/>
              <a:gd name="connsiteX55" fmla="*/ 808258 w 7323233"/>
              <a:gd name="connsiteY55" fmla="*/ 4672585 h 5835507"/>
              <a:gd name="connsiteX56" fmla="*/ 889658 w 7323233"/>
              <a:gd name="connsiteY56" fmla="*/ 4642013 h 5835507"/>
              <a:gd name="connsiteX57" fmla="*/ 1123917 w 7323233"/>
              <a:gd name="connsiteY57" fmla="*/ 4723412 h 5835507"/>
              <a:gd name="connsiteX58" fmla="*/ 1294360 w 7323233"/>
              <a:gd name="connsiteY58" fmla="*/ 4745194 h 5835507"/>
              <a:gd name="connsiteX59" fmla="*/ 1054367 w 7323233"/>
              <a:gd name="connsiteY59" fmla="*/ 4603034 h 5835507"/>
              <a:gd name="connsiteX60" fmla="*/ 822015 w 7323233"/>
              <a:gd name="connsiteY60" fmla="*/ 4418070 h 5835507"/>
              <a:gd name="connsiteX61" fmla="*/ 1001246 w 7323233"/>
              <a:gd name="connsiteY61" fmla="*/ 4453610 h 5835507"/>
              <a:gd name="connsiteX62" fmla="*/ 1008889 w 7323233"/>
              <a:gd name="connsiteY62" fmla="*/ 4428770 h 5835507"/>
              <a:gd name="connsiteX63" fmla="*/ 853733 w 7323233"/>
              <a:gd name="connsiteY63" fmla="*/ 4208648 h 5835507"/>
              <a:gd name="connsiteX64" fmla="*/ 776921 w 7323233"/>
              <a:gd name="connsiteY64" fmla="*/ 4119989 h 5835507"/>
              <a:gd name="connsiteX65" fmla="*/ 431453 w 7323233"/>
              <a:gd name="connsiteY65" fmla="*/ 3852864 h 5835507"/>
              <a:gd name="connsiteX66" fmla="*/ 759342 w 7323233"/>
              <a:gd name="connsiteY66" fmla="*/ 3972095 h 5835507"/>
              <a:gd name="connsiteX67" fmla="*/ 420753 w 7323233"/>
              <a:gd name="connsiteY67" fmla="*/ 3712230 h 5835507"/>
              <a:gd name="connsiteX68" fmla="*/ 256425 w 7323233"/>
              <a:gd name="connsiteY68" fmla="*/ 3616309 h 5835507"/>
              <a:gd name="connsiteX69" fmla="*/ 214772 w 7323233"/>
              <a:gd name="connsiteY69" fmla="*/ 3559749 h 5835507"/>
              <a:gd name="connsiteX70" fmla="*/ 287762 w 7323233"/>
              <a:gd name="connsiteY70" fmla="*/ 3547521 h 5835507"/>
              <a:gd name="connsiteX71" fmla="*/ 511706 w 7323233"/>
              <a:gd name="connsiteY71" fmla="*/ 3569305 h 5835507"/>
              <a:gd name="connsiteX72" fmla="*/ 235409 w 7323233"/>
              <a:gd name="connsiteY72" fmla="*/ 3394659 h 5835507"/>
              <a:gd name="connsiteX73" fmla="*/ 442537 w 7323233"/>
              <a:gd name="connsiteY73" fmla="*/ 3421409 h 5835507"/>
              <a:gd name="connsiteX74" fmla="*/ 502152 w 7323233"/>
              <a:gd name="connsiteY74" fmla="*/ 3352622 h 5835507"/>
              <a:gd name="connsiteX75" fmla="*/ 598455 w 7323233"/>
              <a:gd name="connsiteY75" fmla="*/ 3241415 h 5835507"/>
              <a:gd name="connsiteX76" fmla="*/ 664949 w 7323233"/>
              <a:gd name="connsiteY76" fmla="*/ 3179506 h 5835507"/>
              <a:gd name="connsiteX77" fmla="*/ 692846 w 7323233"/>
              <a:gd name="connsiteY77" fmla="*/ 2984607 h 5835507"/>
              <a:gd name="connsiteX78" fmla="*/ 635524 w 7323233"/>
              <a:gd name="connsiteY78" fmla="*/ 2771366 h 5835507"/>
              <a:gd name="connsiteX79" fmla="*/ 480368 w 7323233"/>
              <a:gd name="connsiteY79" fmla="*/ 2663598 h 5835507"/>
              <a:gd name="connsiteX80" fmla="*/ 525081 w 7323233"/>
              <a:gd name="connsiteY80" fmla="*/ 2542454 h 5835507"/>
              <a:gd name="connsiteX81" fmla="*/ 855264 w 7323233"/>
              <a:gd name="connsiteY81" fmla="*/ 2615829 h 5835507"/>
              <a:gd name="connsiteX82" fmla="*/ 361137 w 7323233"/>
              <a:gd name="connsiteY82" fmla="*/ 2327301 h 5835507"/>
              <a:gd name="connsiteX83" fmla="*/ 444065 w 7323233"/>
              <a:gd name="connsiteY83" fmla="*/ 2312780 h 5835507"/>
              <a:gd name="connsiteX84" fmla="*/ 440625 w 7323233"/>
              <a:gd name="connsiteY84" fmla="*/ 2290233 h 5835507"/>
              <a:gd name="connsiteX85" fmla="*/ 445975 w 7323233"/>
              <a:gd name="connsiteY85" fmla="*/ 2151509 h 5835507"/>
              <a:gd name="connsiteX86" fmla="*/ 459734 w 7323233"/>
              <a:gd name="connsiteY86" fmla="*/ 2087690 h 5835507"/>
              <a:gd name="connsiteX87" fmla="*/ 437950 w 7323233"/>
              <a:gd name="connsiteY87" fmla="*/ 2014315 h 5835507"/>
              <a:gd name="connsiteX88" fmla="*/ 808640 w 7323233"/>
              <a:gd name="connsiteY88" fmla="*/ 2042977 h 5835507"/>
              <a:gd name="connsiteX89" fmla="*/ 969908 w 7323233"/>
              <a:gd name="connsiteY89" fmla="*/ 2026162 h 5835507"/>
              <a:gd name="connsiteX90" fmla="*/ 1251176 w 7323233"/>
              <a:gd name="connsiteY90" fmla="*/ 2021577 h 5835507"/>
              <a:gd name="connsiteX91" fmla="*/ 1381491 w 7323233"/>
              <a:gd name="connsiteY91" fmla="*/ 2035718 h 5835507"/>
              <a:gd name="connsiteX92" fmla="*/ 1492697 w 7323233"/>
              <a:gd name="connsiteY92" fmla="*/ 2017374 h 5835507"/>
              <a:gd name="connsiteX93" fmla="*/ 1386076 w 7323233"/>
              <a:gd name="connsiteY93" fmla="*/ 1931006 h 5835507"/>
              <a:gd name="connsiteX94" fmla="*/ 1235889 w 7323233"/>
              <a:gd name="connsiteY94" fmla="*/ 1932153 h 5835507"/>
              <a:gd name="connsiteX95" fmla="*/ 1128886 w 7323233"/>
              <a:gd name="connsiteY95" fmla="*/ 1875977 h 5835507"/>
              <a:gd name="connsiteX96" fmla="*/ 1026851 w 7323233"/>
              <a:gd name="connsiteY96" fmla="*/ 1774322 h 5835507"/>
              <a:gd name="connsiteX97" fmla="*/ 666861 w 7323233"/>
              <a:gd name="connsiteY97" fmla="*/ 1612290 h 5835507"/>
              <a:gd name="connsiteX98" fmla="*/ 601130 w 7323233"/>
              <a:gd name="connsiteY98" fmla="*/ 1550762 h 5835507"/>
              <a:gd name="connsiteX99" fmla="*/ 1630272 w 7323233"/>
              <a:gd name="connsiteY99" fmla="*/ 1785787 h 5835507"/>
              <a:gd name="connsiteX100" fmla="*/ 1312320 w 7323233"/>
              <a:gd name="connsiteY100" fmla="*/ 1687191 h 5835507"/>
              <a:gd name="connsiteX101" fmla="*/ 1527473 w 7323233"/>
              <a:gd name="connsiteY101" fmla="*/ 1705153 h 5835507"/>
              <a:gd name="connsiteX102" fmla="*/ 1646706 w 7323233"/>
              <a:gd name="connsiteY102" fmla="*/ 1639040 h 5835507"/>
              <a:gd name="connsiteX103" fmla="*/ 1645178 w 7323233"/>
              <a:gd name="connsiteY103" fmla="*/ 1620315 h 5835507"/>
              <a:gd name="connsiteX104" fmla="*/ 1557663 w 7323233"/>
              <a:gd name="connsiteY104" fmla="*/ 1558787 h 5835507"/>
              <a:gd name="connsiteX105" fmla="*/ 1506454 w 7323233"/>
              <a:gd name="connsiteY105" fmla="*/ 1519044 h 5835507"/>
              <a:gd name="connsiteX106" fmla="*/ 1366204 w 7323233"/>
              <a:gd name="connsiteY106" fmla="*/ 1375735 h 5835507"/>
              <a:gd name="connsiteX107" fmla="*/ 1466329 w 7323233"/>
              <a:gd name="connsiteY107" fmla="*/ 1360450 h 5835507"/>
              <a:gd name="connsiteX108" fmla="*/ 1503397 w 7323233"/>
              <a:gd name="connsiteY108" fmla="*/ 1330641 h 5835507"/>
              <a:gd name="connsiteX109" fmla="*/ 1475501 w 7323233"/>
              <a:gd name="connsiteY109" fmla="*/ 1288604 h 5835507"/>
              <a:gd name="connsiteX110" fmla="*/ 1165573 w 7323233"/>
              <a:gd name="connsiteY110" fmla="*/ 1159435 h 5835507"/>
              <a:gd name="connsiteX111" fmla="*/ 1141498 w 7323233"/>
              <a:gd name="connsiteY111" fmla="*/ 1059311 h 5835507"/>
              <a:gd name="connsiteX112" fmla="*/ 1199585 w 7323233"/>
              <a:gd name="connsiteY112" fmla="*/ 1044407 h 5835507"/>
              <a:gd name="connsiteX113" fmla="*/ 1267226 w 7323233"/>
              <a:gd name="connsiteY113" fmla="*/ 1051286 h 5835507"/>
              <a:gd name="connsiteX114" fmla="*/ 1213342 w 7323233"/>
              <a:gd name="connsiteY114" fmla="*/ 972561 h 5835507"/>
              <a:gd name="connsiteX115" fmla="*/ 993986 w 7323233"/>
              <a:gd name="connsiteY115" fmla="*/ 893073 h 5835507"/>
              <a:gd name="connsiteX116" fmla="*/ 1047486 w 7323233"/>
              <a:gd name="connsiteY116" fmla="*/ 820083 h 5835507"/>
              <a:gd name="connsiteX117" fmla="*/ 0 w 7323233"/>
              <a:gd name="connsiteY117" fmla="*/ 488371 h 5835507"/>
              <a:gd name="connsiteX118" fmla="*/ 188403 w 7323233"/>
              <a:gd name="connsiteY118" fmla="*/ 484933 h 5835507"/>
              <a:gd name="connsiteX119" fmla="*/ 584315 w 7323233"/>
              <a:gd name="connsiteY119" fmla="*/ 534230 h 5835507"/>
              <a:gd name="connsiteX120" fmla="*/ 782271 w 7323233"/>
              <a:gd name="connsiteY120" fmla="*/ 525824 h 5835507"/>
              <a:gd name="connsiteX121" fmla="*/ 967998 w 7323233"/>
              <a:gd name="connsiteY121" fmla="*/ 552574 h 5835507"/>
              <a:gd name="connsiteX122" fmla="*/ 1129651 w 7323233"/>
              <a:gd name="connsiteY122" fmla="*/ 552574 h 5835507"/>
              <a:gd name="connsiteX123" fmla="*/ 978317 w 7323233"/>
              <a:gd name="connsiteY123" fmla="*/ 513593 h 5835507"/>
              <a:gd name="connsiteX124" fmla="*/ 1074620 w 7323233"/>
              <a:gd name="connsiteY124" fmla="*/ 478818 h 5835507"/>
              <a:gd name="connsiteX125" fmla="*/ 1091435 w 7323233"/>
              <a:gd name="connsiteY125" fmla="*/ 436781 h 5835507"/>
              <a:gd name="connsiteX126" fmla="*/ 1135383 w 7323233"/>
              <a:gd name="connsiteY126" fmla="*/ 404296 h 5835507"/>
              <a:gd name="connsiteX127" fmla="*/ 1384166 w 7323233"/>
              <a:gd name="connsiteY127" fmla="*/ 420349 h 5835507"/>
              <a:gd name="connsiteX128" fmla="*/ 1219839 w 7323233"/>
              <a:gd name="connsiteY128" fmla="*/ 286593 h 5835507"/>
              <a:gd name="connsiteX129" fmla="*/ 1114364 w 7323233"/>
              <a:gd name="connsiteY129" fmla="*/ 264428 h 5835507"/>
              <a:gd name="connsiteX130" fmla="*/ 1090289 w 7323233"/>
              <a:gd name="connsiteY130" fmla="*/ 207487 h 5835507"/>
              <a:gd name="connsiteX131" fmla="*/ 1139204 w 7323233"/>
              <a:gd name="connsiteY131" fmla="*/ 195259 h 5835507"/>
              <a:gd name="connsiteX132" fmla="*/ 1382254 w 7323233"/>
              <a:gd name="connsiteY132" fmla="*/ 242265 h 5835507"/>
              <a:gd name="connsiteX133" fmla="*/ 1423145 w 7323233"/>
              <a:gd name="connsiteY133" fmla="*/ 223537 h 5835507"/>
              <a:gd name="connsiteX134" fmla="*/ 965705 w 7323233"/>
              <a:gd name="connsiteY134" fmla="*/ 102013 h 5835507"/>
              <a:gd name="connsiteX135" fmla="*/ 972586 w 7323233"/>
              <a:gd name="connsiteY135" fmla="*/ 69912 h 5835507"/>
              <a:gd name="connsiteX136" fmla="*/ 1375376 w 7323233"/>
              <a:gd name="connsiteY136" fmla="*/ 119593 h 5835507"/>
              <a:gd name="connsiteX137" fmla="*/ 1117804 w 7323233"/>
              <a:gd name="connsiteY137" fmla="*/ 25200 h 5835507"/>
              <a:gd name="connsiteX138" fmla="*/ 1164045 w 7323233"/>
              <a:gd name="connsiteY138" fmla="*/ 25 h 5835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</a:cxnLst>
            <a:rect l="l" t="t" r="r" b="b"/>
            <a:pathLst>
              <a:path w="7323233" h="5835507">
                <a:moveTo>
                  <a:pt x="1164045" y="25"/>
                </a:moveTo>
                <a:cubicBezTo>
                  <a:pt x="1180764" y="455"/>
                  <a:pt x="1198056" y="6474"/>
                  <a:pt x="1213723" y="8385"/>
                </a:cubicBezTo>
                <a:cubicBezTo>
                  <a:pt x="1559575" y="51187"/>
                  <a:pt x="1905425" y="97428"/>
                  <a:pt x="2251656" y="138318"/>
                </a:cubicBezTo>
                <a:cubicBezTo>
                  <a:pt x="2575343" y="176534"/>
                  <a:pt x="2901320" y="185322"/>
                  <a:pt x="3226534" y="205194"/>
                </a:cubicBezTo>
                <a:cubicBezTo>
                  <a:pt x="3620153" y="229271"/>
                  <a:pt x="4013008" y="263284"/>
                  <a:pt x="4404335" y="316784"/>
                </a:cubicBezTo>
                <a:cubicBezTo>
                  <a:pt x="4676048" y="354236"/>
                  <a:pt x="4950435" y="380221"/>
                  <a:pt x="5225968" y="350415"/>
                </a:cubicBezTo>
                <a:cubicBezTo>
                  <a:pt x="5239725" y="348884"/>
                  <a:pt x="5255394" y="343918"/>
                  <a:pt x="5266859" y="348884"/>
                </a:cubicBezTo>
                <a:cubicBezTo>
                  <a:pt x="5400614" y="404680"/>
                  <a:pt x="5546596" y="364553"/>
                  <a:pt x="5685318" y="399712"/>
                </a:cubicBezTo>
                <a:cubicBezTo>
                  <a:pt x="5649777" y="535377"/>
                  <a:pt x="5497299" y="524293"/>
                  <a:pt x="5411315" y="618305"/>
                </a:cubicBezTo>
                <a:cubicBezTo>
                  <a:pt x="5551565" y="655755"/>
                  <a:pt x="5677676" y="693589"/>
                  <a:pt x="5805698" y="721868"/>
                </a:cubicBezTo>
                <a:cubicBezTo>
                  <a:pt x="5941363" y="751677"/>
                  <a:pt x="6056391" y="832311"/>
                  <a:pt x="6188997" y="868233"/>
                </a:cubicBezTo>
                <a:cubicBezTo>
                  <a:pt x="6217279" y="875876"/>
                  <a:pt x="6251291" y="902627"/>
                  <a:pt x="6261225" y="928614"/>
                </a:cubicBezTo>
                <a:cubicBezTo>
                  <a:pt x="6293326" y="1012688"/>
                  <a:pt x="6934199" y="1248479"/>
                  <a:pt x="6858533" y="1323379"/>
                </a:cubicBezTo>
                <a:cubicBezTo>
                  <a:pt x="6827197" y="1354335"/>
                  <a:pt x="6786687" y="1376500"/>
                  <a:pt x="6744269" y="1407072"/>
                </a:cubicBezTo>
                <a:cubicBezTo>
                  <a:pt x="6808090" y="1464778"/>
                  <a:pt x="6879934" y="1490000"/>
                  <a:pt x="6956365" y="1507197"/>
                </a:cubicBezTo>
                <a:cubicBezTo>
                  <a:pt x="6979295" y="1512547"/>
                  <a:pt x="7001843" y="1523247"/>
                  <a:pt x="7004134" y="1549234"/>
                </a:cubicBezTo>
                <a:cubicBezTo>
                  <a:pt x="7006427" y="1576366"/>
                  <a:pt x="6983115" y="1587066"/>
                  <a:pt x="6963627" y="1599678"/>
                </a:cubicBezTo>
                <a:cubicBezTo>
                  <a:pt x="6936493" y="1617256"/>
                  <a:pt x="6910125" y="1632543"/>
                  <a:pt x="6875731" y="1634837"/>
                </a:cubicBezTo>
                <a:cubicBezTo>
                  <a:pt x="6819171" y="1638275"/>
                  <a:pt x="6792040" y="1687191"/>
                  <a:pt x="6759175" y="1723878"/>
                </a:cubicBezTo>
                <a:cubicBezTo>
                  <a:pt x="6740831" y="1744515"/>
                  <a:pt x="6731659" y="1786169"/>
                  <a:pt x="6763759" y="1793431"/>
                </a:cubicBezTo>
                <a:cubicBezTo>
                  <a:pt x="6840955" y="1811009"/>
                  <a:pt x="6834840" y="1861837"/>
                  <a:pt x="6832931" y="1919543"/>
                </a:cubicBezTo>
                <a:cubicBezTo>
                  <a:pt x="6830255" y="1991005"/>
                  <a:pt x="6784777" y="2023871"/>
                  <a:pt x="6728984" y="2051386"/>
                </a:cubicBezTo>
                <a:cubicBezTo>
                  <a:pt x="6709875" y="2060939"/>
                  <a:pt x="6682743" y="2060556"/>
                  <a:pt x="6675481" y="2090365"/>
                </a:cubicBezTo>
                <a:cubicBezTo>
                  <a:pt x="6706819" y="2118645"/>
                  <a:pt x="6745034" y="2095715"/>
                  <a:pt x="6778665" y="2103740"/>
                </a:cubicBezTo>
                <a:cubicBezTo>
                  <a:pt x="6806561" y="2110237"/>
                  <a:pt x="6852802" y="2106799"/>
                  <a:pt x="6814587" y="2158771"/>
                </a:cubicBezTo>
                <a:cubicBezTo>
                  <a:pt x="6803503" y="2173674"/>
                  <a:pt x="6816497" y="2185139"/>
                  <a:pt x="6830637" y="2186286"/>
                </a:cubicBezTo>
                <a:cubicBezTo>
                  <a:pt x="6943755" y="2198133"/>
                  <a:pt x="6891781" y="2303226"/>
                  <a:pt x="6928087" y="2358639"/>
                </a:cubicBezTo>
                <a:cubicBezTo>
                  <a:pt x="6938021" y="2373923"/>
                  <a:pt x="6927321" y="2400292"/>
                  <a:pt x="6911653" y="2406789"/>
                </a:cubicBezTo>
                <a:cubicBezTo>
                  <a:pt x="6811528" y="2449592"/>
                  <a:pt x="6797771" y="2551626"/>
                  <a:pt x="6749237" y="2639522"/>
                </a:cubicBezTo>
                <a:cubicBezTo>
                  <a:pt x="6801975" y="2674298"/>
                  <a:pt x="6865031" y="2681941"/>
                  <a:pt x="6921971" y="2704488"/>
                </a:cubicBezTo>
                <a:cubicBezTo>
                  <a:pt x="6981205" y="2728182"/>
                  <a:pt x="6981205" y="2745760"/>
                  <a:pt x="6932290" y="2814548"/>
                </a:cubicBezTo>
                <a:cubicBezTo>
                  <a:pt x="7059546" y="2829453"/>
                  <a:pt x="7059546" y="2829453"/>
                  <a:pt x="7020186" y="2937603"/>
                </a:cubicBezTo>
                <a:cubicBezTo>
                  <a:pt x="7126808" y="2947538"/>
                  <a:pt x="7197123" y="2998747"/>
                  <a:pt x="7213555" y="3110719"/>
                </a:cubicBezTo>
                <a:cubicBezTo>
                  <a:pt x="7221580" y="3164984"/>
                  <a:pt x="7269733" y="3190588"/>
                  <a:pt x="7323233" y="3226893"/>
                </a:cubicBezTo>
                <a:cubicBezTo>
                  <a:pt x="7256739" y="3262053"/>
                  <a:pt x="7211645" y="3335425"/>
                  <a:pt x="7134067" y="3257847"/>
                </a:cubicBezTo>
                <a:cubicBezTo>
                  <a:pt x="7105789" y="3229569"/>
                  <a:pt x="7108462" y="3265491"/>
                  <a:pt x="7104643" y="3275809"/>
                </a:cubicBezTo>
                <a:cubicBezTo>
                  <a:pt x="7095471" y="3301031"/>
                  <a:pt x="7114577" y="3317846"/>
                  <a:pt x="7127189" y="3336953"/>
                </a:cubicBezTo>
                <a:cubicBezTo>
                  <a:pt x="7139417" y="3356062"/>
                  <a:pt x="7153939" y="3376315"/>
                  <a:pt x="7157379" y="3397718"/>
                </a:cubicBezTo>
                <a:cubicBezTo>
                  <a:pt x="7159671" y="3412621"/>
                  <a:pt x="7148589" y="3434403"/>
                  <a:pt x="7136361" y="3445487"/>
                </a:cubicBezTo>
                <a:cubicBezTo>
                  <a:pt x="7072159" y="3503956"/>
                  <a:pt x="7110374" y="3635418"/>
                  <a:pt x="6988849" y="3652233"/>
                </a:cubicBezTo>
                <a:cubicBezTo>
                  <a:pt x="6934199" y="3659874"/>
                  <a:pt x="6907831" y="3708027"/>
                  <a:pt x="6867705" y="3734395"/>
                </a:cubicBezTo>
                <a:cubicBezTo>
                  <a:pt x="6728219" y="3826495"/>
                  <a:pt x="6634972" y="3944964"/>
                  <a:pt x="6591791" y="4107760"/>
                </a:cubicBezTo>
                <a:cubicBezTo>
                  <a:pt x="6579943" y="4152854"/>
                  <a:pt x="6534466" y="4189160"/>
                  <a:pt x="6505041" y="4228904"/>
                </a:cubicBezTo>
                <a:cubicBezTo>
                  <a:pt x="6519181" y="4257948"/>
                  <a:pt x="6596375" y="4195273"/>
                  <a:pt x="6569243" y="4271704"/>
                </a:cubicBezTo>
                <a:cubicBezTo>
                  <a:pt x="6548606" y="4329029"/>
                  <a:pt x="6495869" y="4364569"/>
                  <a:pt x="6446188" y="4398582"/>
                </a:cubicBezTo>
                <a:cubicBezTo>
                  <a:pt x="6389629" y="4437179"/>
                  <a:pt x="6326957" y="4468132"/>
                  <a:pt x="6301351" y="4539595"/>
                </a:cubicBezTo>
                <a:cubicBezTo>
                  <a:pt x="6296001" y="4554882"/>
                  <a:pt x="6278804" y="4570932"/>
                  <a:pt x="6263519" y="4577047"/>
                </a:cubicBezTo>
                <a:cubicBezTo>
                  <a:pt x="5466343" y="5834719"/>
                  <a:pt x="3503978" y="5843126"/>
                  <a:pt x="3277744" y="5834336"/>
                </a:cubicBezTo>
                <a:cubicBezTo>
                  <a:pt x="3003739" y="5823254"/>
                  <a:pt x="2744636" y="5745676"/>
                  <a:pt x="2490505" y="5648992"/>
                </a:cubicBezTo>
                <a:cubicBezTo>
                  <a:pt x="2383118" y="5608101"/>
                  <a:pt x="2283377" y="5550014"/>
                  <a:pt x="2179046" y="5504920"/>
                </a:cubicBezTo>
                <a:cubicBezTo>
                  <a:pt x="2034975" y="5442627"/>
                  <a:pt x="1923768" y="5323777"/>
                  <a:pt x="1780078" y="5273715"/>
                </a:cubicBezTo>
                <a:cubicBezTo>
                  <a:pt x="1632184" y="5222124"/>
                  <a:pt x="1505691" y="5127731"/>
                  <a:pt x="1353592" y="5087606"/>
                </a:cubicBezTo>
                <a:cubicBezTo>
                  <a:pt x="1273341" y="5066205"/>
                  <a:pt x="1195763" y="5027608"/>
                  <a:pt x="1208373" y="4917165"/>
                </a:cubicBezTo>
                <a:cubicBezTo>
                  <a:pt x="1211813" y="4885828"/>
                  <a:pt x="1190795" y="4860224"/>
                  <a:pt x="1157548" y="4869396"/>
                </a:cubicBezTo>
                <a:cubicBezTo>
                  <a:pt x="1094110" y="4886593"/>
                  <a:pt x="1065448" y="4841115"/>
                  <a:pt x="1030289" y="4807103"/>
                </a:cubicBezTo>
                <a:cubicBezTo>
                  <a:pt x="967617" y="4746725"/>
                  <a:pt x="908001" y="4682522"/>
                  <a:pt x="808258" y="4672585"/>
                </a:cubicBezTo>
                <a:cubicBezTo>
                  <a:pt x="827365" y="4625197"/>
                  <a:pt x="859849" y="4632078"/>
                  <a:pt x="889658" y="4642013"/>
                </a:cubicBezTo>
                <a:cubicBezTo>
                  <a:pt x="967998" y="4668000"/>
                  <a:pt x="1045576" y="4697425"/>
                  <a:pt x="1123917" y="4723412"/>
                </a:cubicBezTo>
                <a:cubicBezTo>
                  <a:pt x="1175126" y="4740228"/>
                  <a:pt x="1225954" y="4763921"/>
                  <a:pt x="1294360" y="4745194"/>
                </a:cubicBezTo>
                <a:cubicBezTo>
                  <a:pt x="1235507" y="4649656"/>
                  <a:pt x="1135383" y="4632459"/>
                  <a:pt x="1054367" y="4603034"/>
                </a:cubicBezTo>
                <a:cubicBezTo>
                  <a:pt x="953095" y="4565966"/>
                  <a:pt x="893480" y="4496029"/>
                  <a:pt x="822015" y="4418070"/>
                </a:cubicBezTo>
                <a:cubicBezTo>
                  <a:pt x="896536" y="4399344"/>
                  <a:pt x="942777" y="4456669"/>
                  <a:pt x="1001246" y="4453610"/>
                </a:cubicBezTo>
                <a:cubicBezTo>
                  <a:pt x="1004304" y="4443675"/>
                  <a:pt x="1009654" y="4429153"/>
                  <a:pt x="1008889" y="4428770"/>
                </a:cubicBezTo>
                <a:cubicBezTo>
                  <a:pt x="913351" y="4385969"/>
                  <a:pt x="868639" y="4305717"/>
                  <a:pt x="853733" y="4208648"/>
                </a:cubicBezTo>
                <a:cubicBezTo>
                  <a:pt x="846092" y="4158588"/>
                  <a:pt x="811315" y="4142920"/>
                  <a:pt x="776921" y="4119989"/>
                </a:cubicBezTo>
                <a:cubicBezTo>
                  <a:pt x="656924" y="4038591"/>
                  <a:pt x="530049" y="3964835"/>
                  <a:pt x="431453" y="3852864"/>
                </a:cubicBezTo>
                <a:cubicBezTo>
                  <a:pt x="545336" y="3867767"/>
                  <a:pt x="636671" y="3940758"/>
                  <a:pt x="759342" y="3972095"/>
                </a:cubicBezTo>
                <a:cubicBezTo>
                  <a:pt x="661893" y="3849042"/>
                  <a:pt x="535781" y="3786751"/>
                  <a:pt x="420753" y="3712230"/>
                </a:cubicBezTo>
                <a:cubicBezTo>
                  <a:pt x="368397" y="3678218"/>
                  <a:pt x="319865" y="3634652"/>
                  <a:pt x="256425" y="3616309"/>
                </a:cubicBezTo>
                <a:cubicBezTo>
                  <a:pt x="233878" y="3609812"/>
                  <a:pt x="196810" y="3596055"/>
                  <a:pt x="214772" y="3559749"/>
                </a:cubicBezTo>
                <a:cubicBezTo>
                  <a:pt x="230057" y="3529561"/>
                  <a:pt x="260247" y="3538731"/>
                  <a:pt x="287762" y="3547521"/>
                </a:cubicBezTo>
                <a:cubicBezTo>
                  <a:pt x="353875" y="3569305"/>
                  <a:pt x="422281" y="3569687"/>
                  <a:pt x="511706" y="3569305"/>
                </a:cubicBezTo>
                <a:cubicBezTo>
                  <a:pt x="436803" y="3469562"/>
                  <a:pt x="299609" y="3499371"/>
                  <a:pt x="235409" y="3394659"/>
                </a:cubicBezTo>
                <a:cubicBezTo>
                  <a:pt x="315659" y="3376315"/>
                  <a:pt x="377569" y="3414149"/>
                  <a:pt x="442537" y="3421409"/>
                </a:cubicBezTo>
                <a:cubicBezTo>
                  <a:pt x="501387" y="3427906"/>
                  <a:pt x="515909" y="3410328"/>
                  <a:pt x="502152" y="3352622"/>
                </a:cubicBezTo>
                <a:cubicBezTo>
                  <a:pt x="480752" y="3262815"/>
                  <a:pt x="512852" y="3216956"/>
                  <a:pt x="598455" y="3241415"/>
                </a:cubicBezTo>
                <a:cubicBezTo>
                  <a:pt x="677943" y="3264344"/>
                  <a:pt x="686349" y="3230715"/>
                  <a:pt x="664949" y="3179506"/>
                </a:cubicBezTo>
                <a:cubicBezTo>
                  <a:pt x="634377" y="3104987"/>
                  <a:pt x="669153" y="3047281"/>
                  <a:pt x="692846" y="2984607"/>
                </a:cubicBezTo>
                <a:cubicBezTo>
                  <a:pt x="729152" y="2889069"/>
                  <a:pt x="713865" y="2842445"/>
                  <a:pt x="635524" y="2771366"/>
                </a:cubicBezTo>
                <a:cubicBezTo>
                  <a:pt x="591577" y="2731620"/>
                  <a:pt x="544190" y="2697991"/>
                  <a:pt x="480368" y="2663598"/>
                </a:cubicBezTo>
                <a:cubicBezTo>
                  <a:pt x="627499" y="2644872"/>
                  <a:pt x="473109" y="2581817"/>
                  <a:pt x="525081" y="2542454"/>
                </a:cubicBezTo>
                <a:cubicBezTo>
                  <a:pt x="629027" y="2526404"/>
                  <a:pt x="713865" y="2651751"/>
                  <a:pt x="855264" y="2615829"/>
                </a:cubicBezTo>
                <a:cubicBezTo>
                  <a:pt x="680618" y="2507295"/>
                  <a:pt x="487630" y="2471755"/>
                  <a:pt x="361137" y="2327301"/>
                </a:cubicBezTo>
                <a:cubicBezTo>
                  <a:pt x="390181" y="2294436"/>
                  <a:pt x="419224" y="2325008"/>
                  <a:pt x="444065" y="2312780"/>
                </a:cubicBezTo>
                <a:cubicBezTo>
                  <a:pt x="443300" y="2305136"/>
                  <a:pt x="445212" y="2293671"/>
                  <a:pt x="440625" y="2290233"/>
                </a:cubicBezTo>
                <a:cubicBezTo>
                  <a:pt x="346234" y="2211508"/>
                  <a:pt x="344703" y="2209598"/>
                  <a:pt x="445975" y="2151509"/>
                </a:cubicBezTo>
                <a:cubicBezTo>
                  <a:pt x="481515" y="2131255"/>
                  <a:pt x="478459" y="2113293"/>
                  <a:pt x="459734" y="2087690"/>
                </a:cubicBezTo>
                <a:cubicBezTo>
                  <a:pt x="446356" y="2069728"/>
                  <a:pt x="430306" y="2053677"/>
                  <a:pt x="437950" y="2014315"/>
                </a:cubicBezTo>
                <a:cubicBezTo>
                  <a:pt x="493362" y="2064761"/>
                  <a:pt x="761252" y="2048327"/>
                  <a:pt x="808640" y="2042977"/>
                </a:cubicBezTo>
                <a:cubicBezTo>
                  <a:pt x="861758" y="2037246"/>
                  <a:pt x="914114" y="2012787"/>
                  <a:pt x="969908" y="2026162"/>
                </a:cubicBezTo>
                <a:cubicBezTo>
                  <a:pt x="1014621" y="2036864"/>
                  <a:pt x="1221748" y="2140427"/>
                  <a:pt x="1251176" y="2021577"/>
                </a:cubicBezTo>
                <a:cubicBezTo>
                  <a:pt x="1252704" y="2015846"/>
                  <a:pt x="1336395" y="2029221"/>
                  <a:pt x="1381491" y="2035718"/>
                </a:cubicBezTo>
                <a:cubicBezTo>
                  <a:pt x="1421235" y="2041068"/>
                  <a:pt x="1465947" y="2064761"/>
                  <a:pt x="1492697" y="2017374"/>
                </a:cubicBezTo>
                <a:cubicBezTo>
                  <a:pt x="1508366" y="1989477"/>
                  <a:pt x="1443782" y="1935593"/>
                  <a:pt x="1386076" y="1931006"/>
                </a:cubicBezTo>
                <a:cubicBezTo>
                  <a:pt x="1336013" y="1926802"/>
                  <a:pt x="1283658" y="1920687"/>
                  <a:pt x="1235889" y="1932153"/>
                </a:cubicBezTo>
                <a:cubicBezTo>
                  <a:pt x="1177038" y="1945911"/>
                  <a:pt x="1145320" y="1923746"/>
                  <a:pt x="1128886" y="1875977"/>
                </a:cubicBezTo>
                <a:cubicBezTo>
                  <a:pt x="1110542" y="1823240"/>
                  <a:pt x="1075383" y="1798781"/>
                  <a:pt x="1026851" y="1774322"/>
                </a:cubicBezTo>
                <a:cubicBezTo>
                  <a:pt x="909146" y="1715090"/>
                  <a:pt x="796030" y="1646684"/>
                  <a:pt x="666861" y="1612290"/>
                </a:cubicBezTo>
                <a:cubicBezTo>
                  <a:pt x="641255" y="1605409"/>
                  <a:pt x="612977" y="1596238"/>
                  <a:pt x="601130" y="1550762"/>
                </a:cubicBezTo>
                <a:cubicBezTo>
                  <a:pt x="950802" y="1618785"/>
                  <a:pt x="1269520" y="1796106"/>
                  <a:pt x="1630272" y="1785787"/>
                </a:cubicBezTo>
                <a:cubicBezTo>
                  <a:pt x="1531678" y="1729610"/>
                  <a:pt x="1417413" y="1726553"/>
                  <a:pt x="1312320" y="1687191"/>
                </a:cubicBezTo>
                <a:cubicBezTo>
                  <a:pt x="1386841" y="1657765"/>
                  <a:pt x="1456775" y="1688337"/>
                  <a:pt x="1527473" y="1705153"/>
                </a:cubicBezTo>
                <a:cubicBezTo>
                  <a:pt x="1586707" y="1718909"/>
                  <a:pt x="1640210" y="1721203"/>
                  <a:pt x="1646706" y="1639040"/>
                </a:cubicBezTo>
                <a:cubicBezTo>
                  <a:pt x="1644413" y="1633690"/>
                  <a:pt x="1644794" y="1626812"/>
                  <a:pt x="1645178" y="1620315"/>
                </a:cubicBezTo>
                <a:cubicBezTo>
                  <a:pt x="1625304" y="1586303"/>
                  <a:pt x="1594350" y="1568725"/>
                  <a:pt x="1557663" y="1558787"/>
                </a:cubicBezTo>
                <a:cubicBezTo>
                  <a:pt x="1535498" y="1552672"/>
                  <a:pt x="1506073" y="1543500"/>
                  <a:pt x="1506454" y="1519044"/>
                </a:cubicBezTo>
                <a:cubicBezTo>
                  <a:pt x="1507601" y="1428472"/>
                  <a:pt x="1436904" y="1402104"/>
                  <a:pt x="1366204" y="1375735"/>
                </a:cubicBezTo>
                <a:cubicBezTo>
                  <a:pt x="1405566" y="1330641"/>
                  <a:pt x="1436520" y="1363888"/>
                  <a:pt x="1466329" y="1360450"/>
                </a:cubicBezTo>
                <a:cubicBezTo>
                  <a:pt x="1485819" y="1358157"/>
                  <a:pt x="1503397" y="1353953"/>
                  <a:pt x="1503397" y="1330641"/>
                </a:cubicBezTo>
                <a:cubicBezTo>
                  <a:pt x="1503779" y="1311151"/>
                  <a:pt x="1494607" y="1288985"/>
                  <a:pt x="1475501" y="1288604"/>
                </a:cubicBezTo>
                <a:cubicBezTo>
                  <a:pt x="1355885" y="1285163"/>
                  <a:pt x="1289773" y="1159817"/>
                  <a:pt x="1165573" y="1159435"/>
                </a:cubicBezTo>
                <a:cubicBezTo>
                  <a:pt x="1091435" y="1159435"/>
                  <a:pt x="1204170" y="1088738"/>
                  <a:pt x="1141498" y="1059311"/>
                </a:cubicBezTo>
                <a:cubicBezTo>
                  <a:pt x="1127739" y="1052814"/>
                  <a:pt x="1177420" y="1042879"/>
                  <a:pt x="1199585" y="1044407"/>
                </a:cubicBezTo>
                <a:cubicBezTo>
                  <a:pt x="1221367" y="1045935"/>
                  <a:pt x="1240857" y="1064661"/>
                  <a:pt x="1267226" y="1051286"/>
                </a:cubicBezTo>
                <a:cubicBezTo>
                  <a:pt x="1281748" y="1003517"/>
                  <a:pt x="1244298" y="985938"/>
                  <a:pt x="1213342" y="972561"/>
                </a:cubicBezTo>
                <a:cubicBezTo>
                  <a:pt x="1141879" y="941607"/>
                  <a:pt x="1072327" y="904157"/>
                  <a:pt x="993986" y="893073"/>
                </a:cubicBezTo>
                <a:cubicBezTo>
                  <a:pt x="966089" y="889252"/>
                  <a:pt x="1034111" y="838042"/>
                  <a:pt x="1047486" y="820083"/>
                </a:cubicBezTo>
                <a:cubicBezTo>
                  <a:pt x="732209" y="631299"/>
                  <a:pt x="353112" y="640852"/>
                  <a:pt x="0" y="488371"/>
                </a:cubicBezTo>
                <a:cubicBezTo>
                  <a:pt x="77960" y="458564"/>
                  <a:pt x="135284" y="480346"/>
                  <a:pt x="188403" y="484933"/>
                </a:cubicBezTo>
                <a:cubicBezTo>
                  <a:pt x="321009" y="496396"/>
                  <a:pt x="452090" y="520090"/>
                  <a:pt x="584315" y="534230"/>
                </a:cubicBezTo>
                <a:cubicBezTo>
                  <a:pt x="649281" y="541108"/>
                  <a:pt x="709662" y="567096"/>
                  <a:pt x="782271" y="525824"/>
                </a:cubicBezTo>
                <a:cubicBezTo>
                  <a:pt x="830805" y="498308"/>
                  <a:pt x="908383" y="528115"/>
                  <a:pt x="967998" y="552574"/>
                </a:cubicBezTo>
                <a:cubicBezTo>
                  <a:pt x="1017296" y="572827"/>
                  <a:pt x="1064301" y="578177"/>
                  <a:pt x="1129651" y="552574"/>
                </a:cubicBezTo>
                <a:cubicBezTo>
                  <a:pt x="1070417" y="536905"/>
                  <a:pt x="1024939" y="523149"/>
                  <a:pt x="978317" y="513593"/>
                </a:cubicBezTo>
                <a:cubicBezTo>
                  <a:pt x="941248" y="505952"/>
                  <a:pt x="1029526" y="474996"/>
                  <a:pt x="1074620" y="478818"/>
                </a:cubicBezTo>
                <a:cubicBezTo>
                  <a:pt x="1137676" y="484168"/>
                  <a:pt x="1102136" y="464296"/>
                  <a:pt x="1091435" y="436781"/>
                </a:cubicBezTo>
                <a:cubicBezTo>
                  <a:pt x="1079970" y="407355"/>
                  <a:pt x="1113982" y="398184"/>
                  <a:pt x="1135383" y="404296"/>
                </a:cubicBezTo>
                <a:cubicBezTo>
                  <a:pt x="1217545" y="428374"/>
                  <a:pt x="1299326" y="385955"/>
                  <a:pt x="1384166" y="420349"/>
                </a:cubicBezTo>
                <a:cubicBezTo>
                  <a:pt x="1362764" y="335509"/>
                  <a:pt x="1316523" y="298440"/>
                  <a:pt x="1219839" y="286593"/>
                </a:cubicBezTo>
                <a:cubicBezTo>
                  <a:pt x="1183533" y="282009"/>
                  <a:pt x="1145701" y="288887"/>
                  <a:pt x="1114364" y="264428"/>
                </a:cubicBezTo>
                <a:cubicBezTo>
                  <a:pt x="1096402" y="250290"/>
                  <a:pt x="1076148" y="233474"/>
                  <a:pt x="1090289" y="207487"/>
                </a:cubicBezTo>
                <a:cubicBezTo>
                  <a:pt x="1100223" y="189144"/>
                  <a:pt x="1121626" y="189144"/>
                  <a:pt x="1139204" y="195259"/>
                </a:cubicBezTo>
                <a:cubicBezTo>
                  <a:pt x="1217929" y="222393"/>
                  <a:pt x="1300091" y="232328"/>
                  <a:pt x="1382254" y="242265"/>
                </a:cubicBezTo>
                <a:cubicBezTo>
                  <a:pt x="1394866" y="243793"/>
                  <a:pt x="1409004" y="248762"/>
                  <a:pt x="1423145" y="223537"/>
                </a:cubicBezTo>
                <a:cubicBezTo>
                  <a:pt x="1269520" y="182647"/>
                  <a:pt x="1123536" y="124559"/>
                  <a:pt x="965705" y="102013"/>
                </a:cubicBezTo>
                <a:cubicBezTo>
                  <a:pt x="967998" y="91312"/>
                  <a:pt x="970292" y="80612"/>
                  <a:pt x="972586" y="69912"/>
                </a:cubicBezTo>
                <a:cubicBezTo>
                  <a:pt x="1096020" y="85197"/>
                  <a:pt x="1219457" y="100484"/>
                  <a:pt x="1375376" y="119593"/>
                </a:cubicBezTo>
                <a:cubicBezTo>
                  <a:pt x="1279454" y="58828"/>
                  <a:pt x="1188885" y="79084"/>
                  <a:pt x="1117804" y="25200"/>
                </a:cubicBezTo>
                <a:cubicBezTo>
                  <a:pt x="1131179" y="4755"/>
                  <a:pt x="1147325" y="-405"/>
                  <a:pt x="1164045" y="25"/>
                </a:cubicBezTo>
                <a:close/>
              </a:path>
            </a:pathLst>
          </a:custGeom>
          <a:solidFill>
            <a:srgbClr val="75AA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99B2A06D-540C-44F2-85FB-08E0A316F8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8928" y="2242457"/>
            <a:ext cx="3731849" cy="2373086"/>
          </a:xfrm>
        </p:spPr>
        <p:txBody>
          <a:bodyPr>
            <a:normAutofit/>
          </a:bodyPr>
          <a:lstStyle/>
          <a:p>
            <a:r>
              <a:rPr lang="fi-FI" b="1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Hyökkäys tulee Mäksyn tai Petterin puolelta:</a:t>
            </a:r>
            <a:endParaRPr lang="fi-FI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17834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82FD8D3-C74C-4B1D-A596-F090EE1A2B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D3D6B5C-B8B4-4071-9480-DEE5EC781C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0990" y="1327050"/>
            <a:ext cx="6079676" cy="4114233"/>
          </a:xfrm>
          <a:custGeom>
            <a:avLst/>
            <a:gdLst>
              <a:gd name="connsiteX0" fmla="*/ 1164045 w 7323233"/>
              <a:gd name="connsiteY0" fmla="*/ 25 h 5835507"/>
              <a:gd name="connsiteX1" fmla="*/ 1213723 w 7323233"/>
              <a:gd name="connsiteY1" fmla="*/ 8385 h 5835507"/>
              <a:gd name="connsiteX2" fmla="*/ 2251656 w 7323233"/>
              <a:gd name="connsiteY2" fmla="*/ 138318 h 5835507"/>
              <a:gd name="connsiteX3" fmla="*/ 3226534 w 7323233"/>
              <a:gd name="connsiteY3" fmla="*/ 205194 h 5835507"/>
              <a:gd name="connsiteX4" fmla="*/ 4404335 w 7323233"/>
              <a:gd name="connsiteY4" fmla="*/ 316784 h 5835507"/>
              <a:gd name="connsiteX5" fmla="*/ 5225968 w 7323233"/>
              <a:gd name="connsiteY5" fmla="*/ 350415 h 5835507"/>
              <a:gd name="connsiteX6" fmla="*/ 5266859 w 7323233"/>
              <a:gd name="connsiteY6" fmla="*/ 348884 h 5835507"/>
              <a:gd name="connsiteX7" fmla="*/ 5685318 w 7323233"/>
              <a:gd name="connsiteY7" fmla="*/ 399712 h 5835507"/>
              <a:gd name="connsiteX8" fmla="*/ 5411315 w 7323233"/>
              <a:gd name="connsiteY8" fmla="*/ 618305 h 5835507"/>
              <a:gd name="connsiteX9" fmla="*/ 5805698 w 7323233"/>
              <a:gd name="connsiteY9" fmla="*/ 721868 h 5835507"/>
              <a:gd name="connsiteX10" fmla="*/ 6188997 w 7323233"/>
              <a:gd name="connsiteY10" fmla="*/ 868233 h 5835507"/>
              <a:gd name="connsiteX11" fmla="*/ 6261225 w 7323233"/>
              <a:gd name="connsiteY11" fmla="*/ 928614 h 5835507"/>
              <a:gd name="connsiteX12" fmla="*/ 6858533 w 7323233"/>
              <a:gd name="connsiteY12" fmla="*/ 1323379 h 5835507"/>
              <a:gd name="connsiteX13" fmla="*/ 6744269 w 7323233"/>
              <a:gd name="connsiteY13" fmla="*/ 1407072 h 5835507"/>
              <a:gd name="connsiteX14" fmla="*/ 6956365 w 7323233"/>
              <a:gd name="connsiteY14" fmla="*/ 1507197 h 5835507"/>
              <a:gd name="connsiteX15" fmla="*/ 7004134 w 7323233"/>
              <a:gd name="connsiteY15" fmla="*/ 1549234 h 5835507"/>
              <a:gd name="connsiteX16" fmla="*/ 6963627 w 7323233"/>
              <a:gd name="connsiteY16" fmla="*/ 1599678 h 5835507"/>
              <a:gd name="connsiteX17" fmla="*/ 6875731 w 7323233"/>
              <a:gd name="connsiteY17" fmla="*/ 1634837 h 5835507"/>
              <a:gd name="connsiteX18" fmla="*/ 6759175 w 7323233"/>
              <a:gd name="connsiteY18" fmla="*/ 1723878 h 5835507"/>
              <a:gd name="connsiteX19" fmla="*/ 6763759 w 7323233"/>
              <a:gd name="connsiteY19" fmla="*/ 1793431 h 5835507"/>
              <a:gd name="connsiteX20" fmla="*/ 6832931 w 7323233"/>
              <a:gd name="connsiteY20" fmla="*/ 1919543 h 5835507"/>
              <a:gd name="connsiteX21" fmla="*/ 6728984 w 7323233"/>
              <a:gd name="connsiteY21" fmla="*/ 2051386 h 5835507"/>
              <a:gd name="connsiteX22" fmla="*/ 6675481 w 7323233"/>
              <a:gd name="connsiteY22" fmla="*/ 2090365 h 5835507"/>
              <a:gd name="connsiteX23" fmla="*/ 6778665 w 7323233"/>
              <a:gd name="connsiteY23" fmla="*/ 2103740 h 5835507"/>
              <a:gd name="connsiteX24" fmla="*/ 6814587 w 7323233"/>
              <a:gd name="connsiteY24" fmla="*/ 2158771 h 5835507"/>
              <a:gd name="connsiteX25" fmla="*/ 6830637 w 7323233"/>
              <a:gd name="connsiteY25" fmla="*/ 2186286 h 5835507"/>
              <a:gd name="connsiteX26" fmla="*/ 6928087 w 7323233"/>
              <a:gd name="connsiteY26" fmla="*/ 2358639 h 5835507"/>
              <a:gd name="connsiteX27" fmla="*/ 6911653 w 7323233"/>
              <a:gd name="connsiteY27" fmla="*/ 2406789 h 5835507"/>
              <a:gd name="connsiteX28" fmla="*/ 6749237 w 7323233"/>
              <a:gd name="connsiteY28" fmla="*/ 2639522 h 5835507"/>
              <a:gd name="connsiteX29" fmla="*/ 6921971 w 7323233"/>
              <a:gd name="connsiteY29" fmla="*/ 2704488 h 5835507"/>
              <a:gd name="connsiteX30" fmla="*/ 6932290 w 7323233"/>
              <a:gd name="connsiteY30" fmla="*/ 2814548 h 5835507"/>
              <a:gd name="connsiteX31" fmla="*/ 7020186 w 7323233"/>
              <a:gd name="connsiteY31" fmla="*/ 2937603 h 5835507"/>
              <a:gd name="connsiteX32" fmla="*/ 7213555 w 7323233"/>
              <a:gd name="connsiteY32" fmla="*/ 3110719 h 5835507"/>
              <a:gd name="connsiteX33" fmla="*/ 7323233 w 7323233"/>
              <a:gd name="connsiteY33" fmla="*/ 3226893 h 5835507"/>
              <a:gd name="connsiteX34" fmla="*/ 7134067 w 7323233"/>
              <a:gd name="connsiteY34" fmla="*/ 3257847 h 5835507"/>
              <a:gd name="connsiteX35" fmla="*/ 7104643 w 7323233"/>
              <a:gd name="connsiteY35" fmla="*/ 3275809 h 5835507"/>
              <a:gd name="connsiteX36" fmla="*/ 7127189 w 7323233"/>
              <a:gd name="connsiteY36" fmla="*/ 3336953 h 5835507"/>
              <a:gd name="connsiteX37" fmla="*/ 7157379 w 7323233"/>
              <a:gd name="connsiteY37" fmla="*/ 3397718 h 5835507"/>
              <a:gd name="connsiteX38" fmla="*/ 7136361 w 7323233"/>
              <a:gd name="connsiteY38" fmla="*/ 3445487 h 5835507"/>
              <a:gd name="connsiteX39" fmla="*/ 6988849 w 7323233"/>
              <a:gd name="connsiteY39" fmla="*/ 3652233 h 5835507"/>
              <a:gd name="connsiteX40" fmla="*/ 6867705 w 7323233"/>
              <a:gd name="connsiteY40" fmla="*/ 3734395 h 5835507"/>
              <a:gd name="connsiteX41" fmla="*/ 6591791 w 7323233"/>
              <a:gd name="connsiteY41" fmla="*/ 4107760 h 5835507"/>
              <a:gd name="connsiteX42" fmla="*/ 6505041 w 7323233"/>
              <a:gd name="connsiteY42" fmla="*/ 4228904 h 5835507"/>
              <a:gd name="connsiteX43" fmla="*/ 6569243 w 7323233"/>
              <a:gd name="connsiteY43" fmla="*/ 4271704 h 5835507"/>
              <a:gd name="connsiteX44" fmla="*/ 6446188 w 7323233"/>
              <a:gd name="connsiteY44" fmla="*/ 4398582 h 5835507"/>
              <a:gd name="connsiteX45" fmla="*/ 6301351 w 7323233"/>
              <a:gd name="connsiteY45" fmla="*/ 4539595 h 5835507"/>
              <a:gd name="connsiteX46" fmla="*/ 6263519 w 7323233"/>
              <a:gd name="connsiteY46" fmla="*/ 4577047 h 5835507"/>
              <a:gd name="connsiteX47" fmla="*/ 3277744 w 7323233"/>
              <a:gd name="connsiteY47" fmla="*/ 5834336 h 5835507"/>
              <a:gd name="connsiteX48" fmla="*/ 2490505 w 7323233"/>
              <a:gd name="connsiteY48" fmla="*/ 5648992 h 5835507"/>
              <a:gd name="connsiteX49" fmla="*/ 2179046 w 7323233"/>
              <a:gd name="connsiteY49" fmla="*/ 5504920 h 5835507"/>
              <a:gd name="connsiteX50" fmla="*/ 1780078 w 7323233"/>
              <a:gd name="connsiteY50" fmla="*/ 5273715 h 5835507"/>
              <a:gd name="connsiteX51" fmla="*/ 1353592 w 7323233"/>
              <a:gd name="connsiteY51" fmla="*/ 5087606 h 5835507"/>
              <a:gd name="connsiteX52" fmla="*/ 1208373 w 7323233"/>
              <a:gd name="connsiteY52" fmla="*/ 4917165 h 5835507"/>
              <a:gd name="connsiteX53" fmla="*/ 1157548 w 7323233"/>
              <a:gd name="connsiteY53" fmla="*/ 4869396 h 5835507"/>
              <a:gd name="connsiteX54" fmla="*/ 1030289 w 7323233"/>
              <a:gd name="connsiteY54" fmla="*/ 4807103 h 5835507"/>
              <a:gd name="connsiteX55" fmla="*/ 808258 w 7323233"/>
              <a:gd name="connsiteY55" fmla="*/ 4672585 h 5835507"/>
              <a:gd name="connsiteX56" fmla="*/ 889658 w 7323233"/>
              <a:gd name="connsiteY56" fmla="*/ 4642013 h 5835507"/>
              <a:gd name="connsiteX57" fmla="*/ 1123917 w 7323233"/>
              <a:gd name="connsiteY57" fmla="*/ 4723412 h 5835507"/>
              <a:gd name="connsiteX58" fmla="*/ 1294360 w 7323233"/>
              <a:gd name="connsiteY58" fmla="*/ 4745194 h 5835507"/>
              <a:gd name="connsiteX59" fmla="*/ 1054367 w 7323233"/>
              <a:gd name="connsiteY59" fmla="*/ 4603034 h 5835507"/>
              <a:gd name="connsiteX60" fmla="*/ 822015 w 7323233"/>
              <a:gd name="connsiteY60" fmla="*/ 4418070 h 5835507"/>
              <a:gd name="connsiteX61" fmla="*/ 1001246 w 7323233"/>
              <a:gd name="connsiteY61" fmla="*/ 4453610 h 5835507"/>
              <a:gd name="connsiteX62" fmla="*/ 1008889 w 7323233"/>
              <a:gd name="connsiteY62" fmla="*/ 4428770 h 5835507"/>
              <a:gd name="connsiteX63" fmla="*/ 853733 w 7323233"/>
              <a:gd name="connsiteY63" fmla="*/ 4208648 h 5835507"/>
              <a:gd name="connsiteX64" fmla="*/ 776921 w 7323233"/>
              <a:gd name="connsiteY64" fmla="*/ 4119989 h 5835507"/>
              <a:gd name="connsiteX65" fmla="*/ 431453 w 7323233"/>
              <a:gd name="connsiteY65" fmla="*/ 3852864 h 5835507"/>
              <a:gd name="connsiteX66" fmla="*/ 759342 w 7323233"/>
              <a:gd name="connsiteY66" fmla="*/ 3972095 h 5835507"/>
              <a:gd name="connsiteX67" fmla="*/ 420753 w 7323233"/>
              <a:gd name="connsiteY67" fmla="*/ 3712230 h 5835507"/>
              <a:gd name="connsiteX68" fmla="*/ 256425 w 7323233"/>
              <a:gd name="connsiteY68" fmla="*/ 3616309 h 5835507"/>
              <a:gd name="connsiteX69" fmla="*/ 214772 w 7323233"/>
              <a:gd name="connsiteY69" fmla="*/ 3559749 h 5835507"/>
              <a:gd name="connsiteX70" fmla="*/ 287762 w 7323233"/>
              <a:gd name="connsiteY70" fmla="*/ 3547521 h 5835507"/>
              <a:gd name="connsiteX71" fmla="*/ 511706 w 7323233"/>
              <a:gd name="connsiteY71" fmla="*/ 3569305 h 5835507"/>
              <a:gd name="connsiteX72" fmla="*/ 235409 w 7323233"/>
              <a:gd name="connsiteY72" fmla="*/ 3394659 h 5835507"/>
              <a:gd name="connsiteX73" fmla="*/ 442537 w 7323233"/>
              <a:gd name="connsiteY73" fmla="*/ 3421409 h 5835507"/>
              <a:gd name="connsiteX74" fmla="*/ 502152 w 7323233"/>
              <a:gd name="connsiteY74" fmla="*/ 3352622 h 5835507"/>
              <a:gd name="connsiteX75" fmla="*/ 598455 w 7323233"/>
              <a:gd name="connsiteY75" fmla="*/ 3241415 h 5835507"/>
              <a:gd name="connsiteX76" fmla="*/ 664949 w 7323233"/>
              <a:gd name="connsiteY76" fmla="*/ 3179506 h 5835507"/>
              <a:gd name="connsiteX77" fmla="*/ 692846 w 7323233"/>
              <a:gd name="connsiteY77" fmla="*/ 2984607 h 5835507"/>
              <a:gd name="connsiteX78" fmla="*/ 635524 w 7323233"/>
              <a:gd name="connsiteY78" fmla="*/ 2771366 h 5835507"/>
              <a:gd name="connsiteX79" fmla="*/ 480368 w 7323233"/>
              <a:gd name="connsiteY79" fmla="*/ 2663598 h 5835507"/>
              <a:gd name="connsiteX80" fmla="*/ 525081 w 7323233"/>
              <a:gd name="connsiteY80" fmla="*/ 2542454 h 5835507"/>
              <a:gd name="connsiteX81" fmla="*/ 855264 w 7323233"/>
              <a:gd name="connsiteY81" fmla="*/ 2615829 h 5835507"/>
              <a:gd name="connsiteX82" fmla="*/ 361137 w 7323233"/>
              <a:gd name="connsiteY82" fmla="*/ 2327301 h 5835507"/>
              <a:gd name="connsiteX83" fmla="*/ 444065 w 7323233"/>
              <a:gd name="connsiteY83" fmla="*/ 2312780 h 5835507"/>
              <a:gd name="connsiteX84" fmla="*/ 440625 w 7323233"/>
              <a:gd name="connsiteY84" fmla="*/ 2290233 h 5835507"/>
              <a:gd name="connsiteX85" fmla="*/ 445975 w 7323233"/>
              <a:gd name="connsiteY85" fmla="*/ 2151509 h 5835507"/>
              <a:gd name="connsiteX86" fmla="*/ 459734 w 7323233"/>
              <a:gd name="connsiteY86" fmla="*/ 2087690 h 5835507"/>
              <a:gd name="connsiteX87" fmla="*/ 437950 w 7323233"/>
              <a:gd name="connsiteY87" fmla="*/ 2014315 h 5835507"/>
              <a:gd name="connsiteX88" fmla="*/ 808640 w 7323233"/>
              <a:gd name="connsiteY88" fmla="*/ 2042977 h 5835507"/>
              <a:gd name="connsiteX89" fmla="*/ 969908 w 7323233"/>
              <a:gd name="connsiteY89" fmla="*/ 2026162 h 5835507"/>
              <a:gd name="connsiteX90" fmla="*/ 1251176 w 7323233"/>
              <a:gd name="connsiteY90" fmla="*/ 2021577 h 5835507"/>
              <a:gd name="connsiteX91" fmla="*/ 1381491 w 7323233"/>
              <a:gd name="connsiteY91" fmla="*/ 2035718 h 5835507"/>
              <a:gd name="connsiteX92" fmla="*/ 1492697 w 7323233"/>
              <a:gd name="connsiteY92" fmla="*/ 2017374 h 5835507"/>
              <a:gd name="connsiteX93" fmla="*/ 1386076 w 7323233"/>
              <a:gd name="connsiteY93" fmla="*/ 1931006 h 5835507"/>
              <a:gd name="connsiteX94" fmla="*/ 1235889 w 7323233"/>
              <a:gd name="connsiteY94" fmla="*/ 1932153 h 5835507"/>
              <a:gd name="connsiteX95" fmla="*/ 1128886 w 7323233"/>
              <a:gd name="connsiteY95" fmla="*/ 1875977 h 5835507"/>
              <a:gd name="connsiteX96" fmla="*/ 1026851 w 7323233"/>
              <a:gd name="connsiteY96" fmla="*/ 1774322 h 5835507"/>
              <a:gd name="connsiteX97" fmla="*/ 666861 w 7323233"/>
              <a:gd name="connsiteY97" fmla="*/ 1612290 h 5835507"/>
              <a:gd name="connsiteX98" fmla="*/ 601130 w 7323233"/>
              <a:gd name="connsiteY98" fmla="*/ 1550762 h 5835507"/>
              <a:gd name="connsiteX99" fmla="*/ 1630272 w 7323233"/>
              <a:gd name="connsiteY99" fmla="*/ 1785787 h 5835507"/>
              <a:gd name="connsiteX100" fmla="*/ 1312320 w 7323233"/>
              <a:gd name="connsiteY100" fmla="*/ 1687191 h 5835507"/>
              <a:gd name="connsiteX101" fmla="*/ 1527473 w 7323233"/>
              <a:gd name="connsiteY101" fmla="*/ 1705153 h 5835507"/>
              <a:gd name="connsiteX102" fmla="*/ 1646706 w 7323233"/>
              <a:gd name="connsiteY102" fmla="*/ 1639040 h 5835507"/>
              <a:gd name="connsiteX103" fmla="*/ 1645178 w 7323233"/>
              <a:gd name="connsiteY103" fmla="*/ 1620315 h 5835507"/>
              <a:gd name="connsiteX104" fmla="*/ 1557663 w 7323233"/>
              <a:gd name="connsiteY104" fmla="*/ 1558787 h 5835507"/>
              <a:gd name="connsiteX105" fmla="*/ 1506454 w 7323233"/>
              <a:gd name="connsiteY105" fmla="*/ 1519044 h 5835507"/>
              <a:gd name="connsiteX106" fmla="*/ 1366204 w 7323233"/>
              <a:gd name="connsiteY106" fmla="*/ 1375735 h 5835507"/>
              <a:gd name="connsiteX107" fmla="*/ 1466329 w 7323233"/>
              <a:gd name="connsiteY107" fmla="*/ 1360450 h 5835507"/>
              <a:gd name="connsiteX108" fmla="*/ 1503397 w 7323233"/>
              <a:gd name="connsiteY108" fmla="*/ 1330641 h 5835507"/>
              <a:gd name="connsiteX109" fmla="*/ 1475501 w 7323233"/>
              <a:gd name="connsiteY109" fmla="*/ 1288604 h 5835507"/>
              <a:gd name="connsiteX110" fmla="*/ 1165573 w 7323233"/>
              <a:gd name="connsiteY110" fmla="*/ 1159435 h 5835507"/>
              <a:gd name="connsiteX111" fmla="*/ 1141498 w 7323233"/>
              <a:gd name="connsiteY111" fmla="*/ 1059311 h 5835507"/>
              <a:gd name="connsiteX112" fmla="*/ 1199585 w 7323233"/>
              <a:gd name="connsiteY112" fmla="*/ 1044407 h 5835507"/>
              <a:gd name="connsiteX113" fmla="*/ 1267226 w 7323233"/>
              <a:gd name="connsiteY113" fmla="*/ 1051286 h 5835507"/>
              <a:gd name="connsiteX114" fmla="*/ 1213342 w 7323233"/>
              <a:gd name="connsiteY114" fmla="*/ 972561 h 5835507"/>
              <a:gd name="connsiteX115" fmla="*/ 993986 w 7323233"/>
              <a:gd name="connsiteY115" fmla="*/ 893073 h 5835507"/>
              <a:gd name="connsiteX116" fmla="*/ 1047486 w 7323233"/>
              <a:gd name="connsiteY116" fmla="*/ 820083 h 5835507"/>
              <a:gd name="connsiteX117" fmla="*/ 0 w 7323233"/>
              <a:gd name="connsiteY117" fmla="*/ 488371 h 5835507"/>
              <a:gd name="connsiteX118" fmla="*/ 188403 w 7323233"/>
              <a:gd name="connsiteY118" fmla="*/ 484933 h 5835507"/>
              <a:gd name="connsiteX119" fmla="*/ 584315 w 7323233"/>
              <a:gd name="connsiteY119" fmla="*/ 534230 h 5835507"/>
              <a:gd name="connsiteX120" fmla="*/ 782271 w 7323233"/>
              <a:gd name="connsiteY120" fmla="*/ 525824 h 5835507"/>
              <a:gd name="connsiteX121" fmla="*/ 967998 w 7323233"/>
              <a:gd name="connsiteY121" fmla="*/ 552574 h 5835507"/>
              <a:gd name="connsiteX122" fmla="*/ 1129651 w 7323233"/>
              <a:gd name="connsiteY122" fmla="*/ 552574 h 5835507"/>
              <a:gd name="connsiteX123" fmla="*/ 978317 w 7323233"/>
              <a:gd name="connsiteY123" fmla="*/ 513593 h 5835507"/>
              <a:gd name="connsiteX124" fmla="*/ 1074620 w 7323233"/>
              <a:gd name="connsiteY124" fmla="*/ 478818 h 5835507"/>
              <a:gd name="connsiteX125" fmla="*/ 1091435 w 7323233"/>
              <a:gd name="connsiteY125" fmla="*/ 436781 h 5835507"/>
              <a:gd name="connsiteX126" fmla="*/ 1135383 w 7323233"/>
              <a:gd name="connsiteY126" fmla="*/ 404296 h 5835507"/>
              <a:gd name="connsiteX127" fmla="*/ 1384166 w 7323233"/>
              <a:gd name="connsiteY127" fmla="*/ 420349 h 5835507"/>
              <a:gd name="connsiteX128" fmla="*/ 1219839 w 7323233"/>
              <a:gd name="connsiteY128" fmla="*/ 286593 h 5835507"/>
              <a:gd name="connsiteX129" fmla="*/ 1114364 w 7323233"/>
              <a:gd name="connsiteY129" fmla="*/ 264428 h 5835507"/>
              <a:gd name="connsiteX130" fmla="*/ 1090289 w 7323233"/>
              <a:gd name="connsiteY130" fmla="*/ 207487 h 5835507"/>
              <a:gd name="connsiteX131" fmla="*/ 1139204 w 7323233"/>
              <a:gd name="connsiteY131" fmla="*/ 195259 h 5835507"/>
              <a:gd name="connsiteX132" fmla="*/ 1382254 w 7323233"/>
              <a:gd name="connsiteY132" fmla="*/ 242265 h 5835507"/>
              <a:gd name="connsiteX133" fmla="*/ 1423145 w 7323233"/>
              <a:gd name="connsiteY133" fmla="*/ 223537 h 5835507"/>
              <a:gd name="connsiteX134" fmla="*/ 965705 w 7323233"/>
              <a:gd name="connsiteY134" fmla="*/ 102013 h 5835507"/>
              <a:gd name="connsiteX135" fmla="*/ 972586 w 7323233"/>
              <a:gd name="connsiteY135" fmla="*/ 69912 h 5835507"/>
              <a:gd name="connsiteX136" fmla="*/ 1375376 w 7323233"/>
              <a:gd name="connsiteY136" fmla="*/ 119593 h 5835507"/>
              <a:gd name="connsiteX137" fmla="*/ 1117804 w 7323233"/>
              <a:gd name="connsiteY137" fmla="*/ 25200 h 5835507"/>
              <a:gd name="connsiteX138" fmla="*/ 1164045 w 7323233"/>
              <a:gd name="connsiteY138" fmla="*/ 25 h 5835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</a:cxnLst>
            <a:rect l="l" t="t" r="r" b="b"/>
            <a:pathLst>
              <a:path w="7323233" h="5835507">
                <a:moveTo>
                  <a:pt x="1164045" y="25"/>
                </a:moveTo>
                <a:cubicBezTo>
                  <a:pt x="1180764" y="455"/>
                  <a:pt x="1198056" y="6474"/>
                  <a:pt x="1213723" y="8385"/>
                </a:cubicBezTo>
                <a:cubicBezTo>
                  <a:pt x="1559575" y="51187"/>
                  <a:pt x="1905425" y="97428"/>
                  <a:pt x="2251656" y="138318"/>
                </a:cubicBezTo>
                <a:cubicBezTo>
                  <a:pt x="2575343" y="176534"/>
                  <a:pt x="2901320" y="185322"/>
                  <a:pt x="3226534" y="205194"/>
                </a:cubicBezTo>
                <a:cubicBezTo>
                  <a:pt x="3620153" y="229271"/>
                  <a:pt x="4013008" y="263284"/>
                  <a:pt x="4404335" y="316784"/>
                </a:cubicBezTo>
                <a:cubicBezTo>
                  <a:pt x="4676048" y="354236"/>
                  <a:pt x="4950435" y="380221"/>
                  <a:pt x="5225968" y="350415"/>
                </a:cubicBezTo>
                <a:cubicBezTo>
                  <a:pt x="5239725" y="348884"/>
                  <a:pt x="5255394" y="343918"/>
                  <a:pt x="5266859" y="348884"/>
                </a:cubicBezTo>
                <a:cubicBezTo>
                  <a:pt x="5400614" y="404680"/>
                  <a:pt x="5546596" y="364553"/>
                  <a:pt x="5685318" y="399712"/>
                </a:cubicBezTo>
                <a:cubicBezTo>
                  <a:pt x="5649777" y="535377"/>
                  <a:pt x="5497299" y="524293"/>
                  <a:pt x="5411315" y="618305"/>
                </a:cubicBezTo>
                <a:cubicBezTo>
                  <a:pt x="5551565" y="655755"/>
                  <a:pt x="5677676" y="693589"/>
                  <a:pt x="5805698" y="721868"/>
                </a:cubicBezTo>
                <a:cubicBezTo>
                  <a:pt x="5941363" y="751677"/>
                  <a:pt x="6056391" y="832311"/>
                  <a:pt x="6188997" y="868233"/>
                </a:cubicBezTo>
                <a:cubicBezTo>
                  <a:pt x="6217279" y="875876"/>
                  <a:pt x="6251291" y="902627"/>
                  <a:pt x="6261225" y="928614"/>
                </a:cubicBezTo>
                <a:cubicBezTo>
                  <a:pt x="6293326" y="1012688"/>
                  <a:pt x="6934199" y="1248479"/>
                  <a:pt x="6858533" y="1323379"/>
                </a:cubicBezTo>
                <a:cubicBezTo>
                  <a:pt x="6827197" y="1354335"/>
                  <a:pt x="6786687" y="1376500"/>
                  <a:pt x="6744269" y="1407072"/>
                </a:cubicBezTo>
                <a:cubicBezTo>
                  <a:pt x="6808090" y="1464778"/>
                  <a:pt x="6879934" y="1490000"/>
                  <a:pt x="6956365" y="1507197"/>
                </a:cubicBezTo>
                <a:cubicBezTo>
                  <a:pt x="6979295" y="1512547"/>
                  <a:pt x="7001843" y="1523247"/>
                  <a:pt x="7004134" y="1549234"/>
                </a:cubicBezTo>
                <a:cubicBezTo>
                  <a:pt x="7006427" y="1576366"/>
                  <a:pt x="6983115" y="1587066"/>
                  <a:pt x="6963627" y="1599678"/>
                </a:cubicBezTo>
                <a:cubicBezTo>
                  <a:pt x="6936493" y="1617256"/>
                  <a:pt x="6910125" y="1632543"/>
                  <a:pt x="6875731" y="1634837"/>
                </a:cubicBezTo>
                <a:cubicBezTo>
                  <a:pt x="6819171" y="1638275"/>
                  <a:pt x="6792040" y="1687191"/>
                  <a:pt x="6759175" y="1723878"/>
                </a:cubicBezTo>
                <a:cubicBezTo>
                  <a:pt x="6740831" y="1744515"/>
                  <a:pt x="6731659" y="1786169"/>
                  <a:pt x="6763759" y="1793431"/>
                </a:cubicBezTo>
                <a:cubicBezTo>
                  <a:pt x="6840955" y="1811009"/>
                  <a:pt x="6834840" y="1861837"/>
                  <a:pt x="6832931" y="1919543"/>
                </a:cubicBezTo>
                <a:cubicBezTo>
                  <a:pt x="6830255" y="1991005"/>
                  <a:pt x="6784777" y="2023871"/>
                  <a:pt x="6728984" y="2051386"/>
                </a:cubicBezTo>
                <a:cubicBezTo>
                  <a:pt x="6709875" y="2060939"/>
                  <a:pt x="6682743" y="2060556"/>
                  <a:pt x="6675481" y="2090365"/>
                </a:cubicBezTo>
                <a:cubicBezTo>
                  <a:pt x="6706819" y="2118645"/>
                  <a:pt x="6745034" y="2095715"/>
                  <a:pt x="6778665" y="2103740"/>
                </a:cubicBezTo>
                <a:cubicBezTo>
                  <a:pt x="6806561" y="2110237"/>
                  <a:pt x="6852802" y="2106799"/>
                  <a:pt x="6814587" y="2158771"/>
                </a:cubicBezTo>
                <a:cubicBezTo>
                  <a:pt x="6803503" y="2173674"/>
                  <a:pt x="6816497" y="2185139"/>
                  <a:pt x="6830637" y="2186286"/>
                </a:cubicBezTo>
                <a:cubicBezTo>
                  <a:pt x="6943755" y="2198133"/>
                  <a:pt x="6891781" y="2303226"/>
                  <a:pt x="6928087" y="2358639"/>
                </a:cubicBezTo>
                <a:cubicBezTo>
                  <a:pt x="6938021" y="2373923"/>
                  <a:pt x="6927321" y="2400292"/>
                  <a:pt x="6911653" y="2406789"/>
                </a:cubicBezTo>
                <a:cubicBezTo>
                  <a:pt x="6811528" y="2449592"/>
                  <a:pt x="6797771" y="2551626"/>
                  <a:pt x="6749237" y="2639522"/>
                </a:cubicBezTo>
                <a:cubicBezTo>
                  <a:pt x="6801975" y="2674298"/>
                  <a:pt x="6865031" y="2681941"/>
                  <a:pt x="6921971" y="2704488"/>
                </a:cubicBezTo>
                <a:cubicBezTo>
                  <a:pt x="6981205" y="2728182"/>
                  <a:pt x="6981205" y="2745760"/>
                  <a:pt x="6932290" y="2814548"/>
                </a:cubicBezTo>
                <a:cubicBezTo>
                  <a:pt x="7059546" y="2829453"/>
                  <a:pt x="7059546" y="2829453"/>
                  <a:pt x="7020186" y="2937603"/>
                </a:cubicBezTo>
                <a:cubicBezTo>
                  <a:pt x="7126808" y="2947538"/>
                  <a:pt x="7197123" y="2998747"/>
                  <a:pt x="7213555" y="3110719"/>
                </a:cubicBezTo>
                <a:cubicBezTo>
                  <a:pt x="7221580" y="3164984"/>
                  <a:pt x="7269733" y="3190588"/>
                  <a:pt x="7323233" y="3226893"/>
                </a:cubicBezTo>
                <a:cubicBezTo>
                  <a:pt x="7256739" y="3262053"/>
                  <a:pt x="7211645" y="3335425"/>
                  <a:pt x="7134067" y="3257847"/>
                </a:cubicBezTo>
                <a:cubicBezTo>
                  <a:pt x="7105789" y="3229569"/>
                  <a:pt x="7108462" y="3265491"/>
                  <a:pt x="7104643" y="3275809"/>
                </a:cubicBezTo>
                <a:cubicBezTo>
                  <a:pt x="7095471" y="3301031"/>
                  <a:pt x="7114577" y="3317846"/>
                  <a:pt x="7127189" y="3336953"/>
                </a:cubicBezTo>
                <a:cubicBezTo>
                  <a:pt x="7139417" y="3356062"/>
                  <a:pt x="7153939" y="3376315"/>
                  <a:pt x="7157379" y="3397718"/>
                </a:cubicBezTo>
                <a:cubicBezTo>
                  <a:pt x="7159671" y="3412621"/>
                  <a:pt x="7148589" y="3434403"/>
                  <a:pt x="7136361" y="3445487"/>
                </a:cubicBezTo>
                <a:cubicBezTo>
                  <a:pt x="7072159" y="3503956"/>
                  <a:pt x="7110374" y="3635418"/>
                  <a:pt x="6988849" y="3652233"/>
                </a:cubicBezTo>
                <a:cubicBezTo>
                  <a:pt x="6934199" y="3659874"/>
                  <a:pt x="6907831" y="3708027"/>
                  <a:pt x="6867705" y="3734395"/>
                </a:cubicBezTo>
                <a:cubicBezTo>
                  <a:pt x="6728219" y="3826495"/>
                  <a:pt x="6634972" y="3944964"/>
                  <a:pt x="6591791" y="4107760"/>
                </a:cubicBezTo>
                <a:cubicBezTo>
                  <a:pt x="6579943" y="4152854"/>
                  <a:pt x="6534466" y="4189160"/>
                  <a:pt x="6505041" y="4228904"/>
                </a:cubicBezTo>
                <a:cubicBezTo>
                  <a:pt x="6519181" y="4257948"/>
                  <a:pt x="6596375" y="4195273"/>
                  <a:pt x="6569243" y="4271704"/>
                </a:cubicBezTo>
                <a:cubicBezTo>
                  <a:pt x="6548606" y="4329029"/>
                  <a:pt x="6495869" y="4364569"/>
                  <a:pt x="6446188" y="4398582"/>
                </a:cubicBezTo>
                <a:cubicBezTo>
                  <a:pt x="6389629" y="4437179"/>
                  <a:pt x="6326957" y="4468132"/>
                  <a:pt x="6301351" y="4539595"/>
                </a:cubicBezTo>
                <a:cubicBezTo>
                  <a:pt x="6296001" y="4554882"/>
                  <a:pt x="6278804" y="4570932"/>
                  <a:pt x="6263519" y="4577047"/>
                </a:cubicBezTo>
                <a:cubicBezTo>
                  <a:pt x="5466343" y="5834719"/>
                  <a:pt x="3503978" y="5843126"/>
                  <a:pt x="3277744" y="5834336"/>
                </a:cubicBezTo>
                <a:cubicBezTo>
                  <a:pt x="3003739" y="5823254"/>
                  <a:pt x="2744636" y="5745676"/>
                  <a:pt x="2490505" y="5648992"/>
                </a:cubicBezTo>
                <a:cubicBezTo>
                  <a:pt x="2383118" y="5608101"/>
                  <a:pt x="2283377" y="5550014"/>
                  <a:pt x="2179046" y="5504920"/>
                </a:cubicBezTo>
                <a:cubicBezTo>
                  <a:pt x="2034975" y="5442627"/>
                  <a:pt x="1923768" y="5323777"/>
                  <a:pt x="1780078" y="5273715"/>
                </a:cubicBezTo>
                <a:cubicBezTo>
                  <a:pt x="1632184" y="5222124"/>
                  <a:pt x="1505691" y="5127731"/>
                  <a:pt x="1353592" y="5087606"/>
                </a:cubicBezTo>
                <a:cubicBezTo>
                  <a:pt x="1273341" y="5066205"/>
                  <a:pt x="1195763" y="5027608"/>
                  <a:pt x="1208373" y="4917165"/>
                </a:cubicBezTo>
                <a:cubicBezTo>
                  <a:pt x="1211813" y="4885828"/>
                  <a:pt x="1190795" y="4860224"/>
                  <a:pt x="1157548" y="4869396"/>
                </a:cubicBezTo>
                <a:cubicBezTo>
                  <a:pt x="1094110" y="4886593"/>
                  <a:pt x="1065448" y="4841115"/>
                  <a:pt x="1030289" y="4807103"/>
                </a:cubicBezTo>
                <a:cubicBezTo>
                  <a:pt x="967617" y="4746725"/>
                  <a:pt x="908001" y="4682522"/>
                  <a:pt x="808258" y="4672585"/>
                </a:cubicBezTo>
                <a:cubicBezTo>
                  <a:pt x="827365" y="4625197"/>
                  <a:pt x="859849" y="4632078"/>
                  <a:pt x="889658" y="4642013"/>
                </a:cubicBezTo>
                <a:cubicBezTo>
                  <a:pt x="967998" y="4668000"/>
                  <a:pt x="1045576" y="4697425"/>
                  <a:pt x="1123917" y="4723412"/>
                </a:cubicBezTo>
                <a:cubicBezTo>
                  <a:pt x="1175126" y="4740228"/>
                  <a:pt x="1225954" y="4763921"/>
                  <a:pt x="1294360" y="4745194"/>
                </a:cubicBezTo>
                <a:cubicBezTo>
                  <a:pt x="1235507" y="4649656"/>
                  <a:pt x="1135383" y="4632459"/>
                  <a:pt x="1054367" y="4603034"/>
                </a:cubicBezTo>
                <a:cubicBezTo>
                  <a:pt x="953095" y="4565966"/>
                  <a:pt x="893480" y="4496029"/>
                  <a:pt x="822015" y="4418070"/>
                </a:cubicBezTo>
                <a:cubicBezTo>
                  <a:pt x="896536" y="4399344"/>
                  <a:pt x="942777" y="4456669"/>
                  <a:pt x="1001246" y="4453610"/>
                </a:cubicBezTo>
                <a:cubicBezTo>
                  <a:pt x="1004304" y="4443675"/>
                  <a:pt x="1009654" y="4429153"/>
                  <a:pt x="1008889" y="4428770"/>
                </a:cubicBezTo>
                <a:cubicBezTo>
                  <a:pt x="913351" y="4385969"/>
                  <a:pt x="868639" y="4305717"/>
                  <a:pt x="853733" y="4208648"/>
                </a:cubicBezTo>
                <a:cubicBezTo>
                  <a:pt x="846092" y="4158588"/>
                  <a:pt x="811315" y="4142920"/>
                  <a:pt x="776921" y="4119989"/>
                </a:cubicBezTo>
                <a:cubicBezTo>
                  <a:pt x="656924" y="4038591"/>
                  <a:pt x="530049" y="3964835"/>
                  <a:pt x="431453" y="3852864"/>
                </a:cubicBezTo>
                <a:cubicBezTo>
                  <a:pt x="545336" y="3867767"/>
                  <a:pt x="636671" y="3940758"/>
                  <a:pt x="759342" y="3972095"/>
                </a:cubicBezTo>
                <a:cubicBezTo>
                  <a:pt x="661893" y="3849042"/>
                  <a:pt x="535781" y="3786751"/>
                  <a:pt x="420753" y="3712230"/>
                </a:cubicBezTo>
                <a:cubicBezTo>
                  <a:pt x="368397" y="3678218"/>
                  <a:pt x="319865" y="3634652"/>
                  <a:pt x="256425" y="3616309"/>
                </a:cubicBezTo>
                <a:cubicBezTo>
                  <a:pt x="233878" y="3609812"/>
                  <a:pt x="196810" y="3596055"/>
                  <a:pt x="214772" y="3559749"/>
                </a:cubicBezTo>
                <a:cubicBezTo>
                  <a:pt x="230057" y="3529561"/>
                  <a:pt x="260247" y="3538731"/>
                  <a:pt x="287762" y="3547521"/>
                </a:cubicBezTo>
                <a:cubicBezTo>
                  <a:pt x="353875" y="3569305"/>
                  <a:pt x="422281" y="3569687"/>
                  <a:pt x="511706" y="3569305"/>
                </a:cubicBezTo>
                <a:cubicBezTo>
                  <a:pt x="436803" y="3469562"/>
                  <a:pt x="299609" y="3499371"/>
                  <a:pt x="235409" y="3394659"/>
                </a:cubicBezTo>
                <a:cubicBezTo>
                  <a:pt x="315659" y="3376315"/>
                  <a:pt x="377569" y="3414149"/>
                  <a:pt x="442537" y="3421409"/>
                </a:cubicBezTo>
                <a:cubicBezTo>
                  <a:pt x="501387" y="3427906"/>
                  <a:pt x="515909" y="3410328"/>
                  <a:pt x="502152" y="3352622"/>
                </a:cubicBezTo>
                <a:cubicBezTo>
                  <a:pt x="480752" y="3262815"/>
                  <a:pt x="512852" y="3216956"/>
                  <a:pt x="598455" y="3241415"/>
                </a:cubicBezTo>
                <a:cubicBezTo>
                  <a:pt x="677943" y="3264344"/>
                  <a:pt x="686349" y="3230715"/>
                  <a:pt x="664949" y="3179506"/>
                </a:cubicBezTo>
                <a:cubicBezTo>
                  <a:pt x="634377" y="3104987"/>
                  <a:pt x="669153" y="3047281"/>
                  <a:pt x="692846" y="2984607"/>
                </a:cubicBezTo>
                <a:cubicBezTo>
                  <a:pt x="729152" y="2889069"/>
                  <a:pt x="713865" y="2842445"/>
                  <a:pt x="635524" y="2771366"/>
                </a:cubicBezTo>
                <a:cubicBezTo>
                  <a:pt x="591577" y="2731620"/>
                  <a:pt x="544190" y="2697991"/>
                  <a:pt x="480368" y="2663598"/>
                </a:cubicBezTo>
                <a:cubicBezTo>
                  <a:pt x="627499" y="2644872"/>
                  <a:pt x="473109" y="2581817"/>
                  <a:pt x="525081" y="2542454"/>
                </a:cubicBezTo>
                <a:cubicBezTo>
                  <a:pt x="629027" y="2526404"/>
                  <a:pt x="713865" y="2651751"/>
                  <a:pt x="855264" y="2615829"/>
                </a:cubicBezTo>
                <a:cubicBezTo>
                  <a:pt x="680618" y="2507295"/>
                  <a:pt x="487630" y="2471755"/>
                  <a:pt x="361137" y="2327301"/>
                </a:cubicBezTo>
                <a:cubicBezTo>
                  <a:pt x="390181" y="2294436"/>
                  <a:pt x="419224" y="2325008"/>
                  <a:pt x="444065" y="2312780"/>
                </a:cubicBezTo>
                <a:cubicBezTo>
                  <a:pt x="443300" y="2305136"/>
                  <a:pt x="445212" y="2293671"/>
                  <a:pt x="440625" y="2290233"/>
                </a:cubicBezTo>
                <a:cubicBezTo>
                  <a:pt x="346234" y="2211508"/>
                  <a:pt x="344703" y="2209598"/>
                  <a:pt x="445975" y="2151509"/>
                </a:cubicBezTo>
                <a:cubicBezTo>
                  <a:pt x="481515" y="2131255"/>
                  <a:pt x="478459" y="2113293"/>
                  <a:pt x="459734" y="2087690"/>
                </a:cubicBezTo>
                <a:cubicBezTo>
                  <a:pt x="446356" y="2069728"/>
                  <a:pt x="430306" y="2053677"/>
                  <a:pt x="437950" y="2014315"/>
                </a:cubicBezTo>
                <a:cubicBezTo>
                  <a:pt x="493362" y="2064761"/>
                  <a:pt x="761252" y="2048327"/>
                  <a:pt x="808640" y="2042977"/>
                </a:cubicBezTo>
                <a:cubicBezTo>
                  <a:pt x="861758" y="2037246"/>
                  <a:pt x="914114" y="2012787"/>
                  <a:pt x="969908" y="2026162"/>
                </a:cubicBezTo>
                <a:cubicBezTo>
                  <a:pt x="1014621" y="2036864"/>
                  <a:pt x="1221748" y="2140427"/>
                  <a:pt x="1251176" y="2021577"/>
                </a:cubicBezTo>
                <a:cubicBezTo>
                  <a:pt x="1252704" y="2015846"/>
                  <a:pt x="1336395" y="2029221"/>
                  <a:pt x="1381491" y="2035718"/>
                </a:cubicBezTo>
                <a:cubicBezTo>
                  <a:pt x="1421235" y="2041068"/>
                  <a:pt x="1465947" y="2064761"/>
                  <a:pt x="1492697" y="2017374"/>
                </a:cubicBezTo>
                <a:cubicBezTo>
                  <a:pt x="1508366" y="1989477"/>
                  <a:pt x="1443782" y="1935593"/>
                  <a:pt x="1386076" y="1931006"/>
                </a:cubicBezTo>
                <a:cubicBezTo>
                  <a:pt x="1336013" y="1926802"/>
                  <a:pt x="1283658" y="1920687"/>
                  <a:pt x="1235889" y="1932153"/>
                </a:cubicBezTo>
                <a:cubicBezTo>
                  <a:pt x="1177038" y="1945911"/>
                  <a:pt x="1145320" y="1923746"/>
                  <a:pt x="1128886" y="1875977"/>
                </a:cubicBezTo>
                <a:cubicBezTo>
                  <a:pt x="1110542" y="1823240"/>
                  <a:pt x="1075383" y="1798781"/>
                  <a:pt x="1026851" y="1774322"/>
                </a:cubicBezTo>
                <a:cubicBezTo>
                  <a:pt x="909146" y="1715090"/>
                  <a:pt x="796030" y="1646684"/>
                  <a:pt x="666861" y="1612290"/>
                </a:cubicBezTo>
                <a:cubicBezTo>
                  <a:pt x="641255" y="1605409"/>
                  <a:pt x="612977" y="1596238"/>
                  <a:pt x="601130" y="1550762"/>
                </a:cubicBezTo>
                <a:cubicBezTo>
                  <a:pt x="950802" y="1618785"/>
                  <a:pt x="1269520" y="1796106"/>
                  <a:pt x="1630272" y="1785787"/>
                </a:cubicBezTo>
                <a:cubicBezTo>
                  <a:pt x="1531678" y="1729610"/>
                  <a:pt x="1417413" y="1726553"/>
                  <a:pt x="1312320" y="1687191"/>
                </a:cubicBezTo>
                <a:cubicBezTo>
                  <a:pt x="1386841" y="1657765"/>
                  <a:pt x="1456775" y="1688337"/>
                  <a:pt x="1527473" y="1705153"/>
                </a:cubicBezTo>
                <a:cubicBezTo>
                  <a:pt x="1586707" y="1718909"/>
                  <a:pt x="1640210" y="1721203"/>
                  <a:pt x="1646706" y="1639040"/>
                </a:cubicBezTo>
                <a:cubicBezTo>
                  <a:pt x="1644413" y="1633690"/>
                  <a:pt x="1644794" y="1626812"/>
                  <a:pt x="1645178" y="1620315"/>
                </a:cubicBezTo>
                <a:cubicBezTo>
                  <a:pt x="1625304" y="1586303"/>
                  <a:pt x="1594350" y="1568725"/>
                  <a:pt x="1557663" y="1558787"/>
                </a:cubicBezTo>
                <a:cubicBezTo>
                  <a:pt x="1535498" y="1552672"/>
                  <a:pt x="1506073" y="1543500"/>
                  <a:pt x="1506454" y="1519044"/>
                </a:cubicBezTo>
                <a:cubicBezTo>
                  <a:pt x="1507601" y="1428472"/>
                  <a:pt x="1436904" y="1402104"/>
                  <a:pt x="1366204" y="1375735"/>
                </a:cubicBezTo>
                <a:cubicBezTo>
                  <a:pt x="1405566" y="1330641"/>
                  <a:pt x="1436520" y="1363888"/>
                  <a:pt x="1466329" y="1360450"/>
                </a:cubicBezTo>
                <a:cubicBezTo>
                  <a:pt x="1485819" y="1358157"/>
                  <a:pt x="1503397" y="1353953"/>
                  <a:pt x="1503397" y="1330641"/>
                </a:cubicBezTo>
                <a:cubicBezTo>
                  <a:pt x="1503779" y="1311151"/>
                  <a:pt x="1494607" y="1288985"/>
                  <a:pt x="1475501" y="1288604"/>
                </a:cubicBezTo>
                <a:cubicBezTo>
                  <a:pt x="1355885" y="1285163"/>
                  <a:pt x="1289773" y="1159817"/>
                  <a:pt x="1165573" y="1159435"/>
                </a:cubicBezTo>
                <a:cubicBezTo>
                  <a:pt x="1091435" y="1159435"/>
                  <a:pt x="1204170" y="1088738"/>
                  <a:pt x="1141498" y="1059311"/>
                </a:cubicBezTo>
                <a:cubicBezTo>
                  <a:pt x="1127739" y="1052814"/>
                  <a:pt x="1177420" y="1042879"/>
                  <a:pt x="1199585" y="1044407"/>
                </a:cubicBezTo>
                <a:cubicBezTo>
                  <a:pt x="1221367" y="1045935"/>
                  <a:pt x="1240857" y="1064661"/>
                  <a:pt x="1267226" y="1051286"/>
                </a:cubicBezTo>
                <a:cubicBezTo>
                  <a:pt x="1281748" y="1003517"/>
                  <a:pt x="1244298" y="985938"/>
                  <a:pt x="1213342" y="972561"/>
                </a:cubicBezTo>
                <a:cubicBezTo>
                  <a:pt x="1141879" y="941607"/>
                  <a:pt x="1072327" y="904157"/>
                  <a:pt x="993986" y="893073"/>
                </a:cubicBezTo>
                <a:cubicBezTo>
                  <a:pt x="966089" y="889252"/>
                  <a:pt x="1034111" y="838042"/>
                  <a:pt x="1047486" y="820083"/>
                </a:cubicBezTo>
                <a:cubicBezTo>
                  <a:pt x="732209" y="631299"/>
                  <a:pt x="353112" y="640852"/>
                  <a:pt x="0" y="488371"/>
                </a:cubicBezTo>
                <a:cubicBezTo>
                  <a:pt x="77960" y="458564"/>
                  <a:pt x="135284" y="480346"/>
                  <a:pt x="188403" y="484933"/>
                </a:cubicBezTo>
                <a:cubicBezTo>
                  <a:pt x="321009" y="496396"/>
                  <a:pt x="452090" y="520090"/>
                  <a:pt x="584315" y="534230"/>
                </a:cubicBezTo>
                <a:cubicBezTo>
                  <a:pt x="649281" y="541108"/>
                  <a:pt x="709662" y="567096"/>
                  <a:pt x="782271" y="525824"/>
                </a:cubicBezTo>
                <a:cubicBezTo>
                  <a:pt x="830805" y="498308"/>
                  <a:pt x="908383" y="528115"/>
                  <a:pt x="967998" y="552574"/>
                </a:cubicBezTo>
                <a:cubicBezTo>
                  <a:pt x="1017296" y="572827"/>
                  <a:pt x="1064301" y="578177"/>
                  <a:pt x="1129651" y="552574"/>
                </a:cubicBezTo>
                <a:cubicBezTo>
                  <a:pt x="1070417" y="536905"/>
                  <a:pt x="1024939" y="523149"/>
                  <a:pt x="978317" y="513593"/>
                </a:cubicBezTo>
                <a:cubicBezTo>
                  <a:pt x="941248" y="505952"/>
                  <a:pt x="1029526" y="474996"/>
                  <a:pt x="1074620" y="478818"/>
                </a:cubicBezTo>
                <a:cubicBezTo>
                  <a:pt x="1137676" y="484168"/>
                  <a:pt x="1102136" y="464296"/>
                  <a:pt x="1091435" y="436781"/>
                </a:cubicBezTo>
                <a:cubicBezTo>
                  <a:pt x="1079970" y="407355"/>
                  <a:pt x="1113982" y="398184"/>
                  <a:pt x="1135383" y="404296"/>
                </a:cubicBezTo>
                <a:cubicBezTo>
                  <a:pt x="1217545" y="428374"/>
                  <a:pt x="1299326" y="385955"/>
                  <a:pt x="1384166" y="420349"/>
                </a:cubicBezTo>
                <a:cubicBezTo>
                  <a:pt x="1362764" y="335509"/>
                  <a:pt x="1316523" y="298440"/>
                  <a:pt x="1219839" y="286593"/>
                </a:cubicBezTo>
                <a:cubicBezTo>
                  <a:pt x="1183533" y="282009"/>
                  <a:pt x="1145701" y="288887"/>
                  <a:pt x="1114364" y="264428"/>
                </a:cubicBezTo>
                <a:cubicBezTo>
                  <a:pt x="1096402" y="250290"/>
                  <a:pt x="1076148" y="233474"/>
                  <a:pt x="1090289" y="207487"/>
                </a:cubicBezTo>
                <a:cubicBezTo>
                  <a:pt x="1100223" y="189144"/>
                  <a:pt x="1121626" y="189144"/>
                  <a:pt x="1139204" y="195259"/>
                </a:cubicBezTo>
                <a:cubicBezTo>
                  <a:pt x="1217929" y="222393"/>
                  <a:pt x="1300091" y="232328"/>
                  <a:pt x="1382254" y="242265"/>
                </a:cubicBezTo>
                <a:cubicBezTo>
                  <a:pt x="1394866" y="243793"/>
                  <a:pt x="1409004" y="248762"/>
                  <a:pt x="1423145" y="223537"/>
                </a:cubicBezTo>
                <a:cubicBezTo>
                  <a:pt x="1269520" y="182647"/>
                  <a:pt x="1123536" y="124559"/>
                  <a:pt x="965705" y="102013"/>
                </a:cubicBezTo>
                <a:cubicBezTo>
                  <a:pt x="967998" y="91312"/>
                  <a:pt x="970292" y="80612"/>
                  <a:pt x="972586" y="69912"/>
                </a:cubicBezTo>
                <a:cubicBezTo>
                  <a:pt x="1096020" y="85197"/>
                  <a:pt x="1219457" y="100484"/>
                  <a:pt x="1375376" y="119593"/>
                </a:cubicBezTo>
                <a:cubicBezTo>
                  <a:pt x="1279454" y="58828"/>
                  <a:pt x="1188885" y="79084"/>
                  <a:pt x="1117804" y="25200"/>
                </a:cubicBezTo>
                <a:cubicBezTo>
                  <a:pt x="1131179" y="4755"/>
                  <a:pt x="1147325" y="-405"/>
                  <a:pt x="1164045" y="25"/>
                </a:cubicBezTo>
                <a:close/>
              </a:path>
            </a:pathLst>
          </a:custGeom>
          <a:solidFill>
            <a:srgbClr val="75AA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99B2A06D-540C-44F2-85FB-08E0A316F8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8928" y="2242457"/>
            <a:ext cx="3731849" cy="2373086"/>
          </a:xfrm>
        </p:spPr>
        <p:txBody>
          <a:bodyPr>
            <a:normAutofit/>
          </a:bodyPr>
          <a:lstStyle/>
          <a:p>
            <a:r>
              <a:rPr lang="fi-FI" b="1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Hyökkäys tulee Mäksyn tai Petterin puolelta:</a:t>
            </a:r>
            <a:endParaRPr lang="fi-FI">
              <a:solidFill>
                <a:srgbClr val="FFFFFF"/>
              </a:solidFill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5828C42-679B-44F8-B18E-B9B2E74A68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36419" y="713313"/>
            <a:ext cx="4617381" cy="5431376"/>
          </a:xfrm>
        </p:spPr>
        <p:txBody>
          <a:bodyPr anchor="ctr">
            <a:normAutofit/>
          </a:bodyPr>
          <a:lstStyle/>
          <a:p>
            <a:pPr>
              <a:spcAft>
                <a:spcPts val="800"/>
              </a:spcAft>
            </a:pPr>
            <a:r>
              <a:rPr lang="fi-FI" sz="4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Varaudu kaikkeen</a:t>
            </a:r>
            <a:endParaRPr lang="fi-FI" sz="4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fi-FI" sz="4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lang="fi-FI" sz="4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yt voi tapahtua ihan mitä tahansa</a:t>
            </a:r>
          </a:p>
          <a:p>
            <a:pPr>
              <a:spcAft>
                <a:spcPts val="800"/>
              </a:spcAft>
            </a:pPr>
            <a:r>
              <a:rPr lang="fi-FI" sz="4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Arpapeliä</a:t>
            </a:r>
            <a:endParaRPr lang="fi-FI" sz="4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i-FI" sz="2000" dirty="0"/>
          </a:p>
        </p:txBody>
      </p:sp>
    </p:spTree>
    <p:extLst>
      <p:ext uri="{BB962C8B-B14F-4D97-AF65-F5344CB8AC3E}">
        <p14:creationId xmlns:p14="http://schemas.microsoft.com/office/powerpoint/2010/main" val="22856762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A8E2B3D-9013-49DD-AD19-465E6B843E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9420F6C3-AAF3-4091-9B71-5FB534BD4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6169896" y="0"/>
            <a:ext cx="6022105" cy="6858000"/>
          </a:xfrm>
          <a:custGeom>
            <a:avLst/>
            <a:gdLst>
              <a:gd name="connsiteX0" fmla="*/ 606846 w 6022105"/>
              <a:gd name="connsiteY0" fmla="*/ 0 h 6858000"/>
              <a:gd name="connsiteX1" fmla="*/ 6022105 w 6022105"/>
              <a:gd name="connsiteY1" fmla="*/ 0 h 6858000"/>
              <a:gd name="connsiteX2" fmla="*/ 6022105 w 6022105"/>
              <a:gd name="connsiteY2" fmla="*/ 6858000 h 6858000"/>
              <a:gd name="connsiteX3" fmla="*/ 0 w 6022105"/>
              <a:gd name="connsiteY3" fmla="*/ 6858000 h 6858000"/>
              <a:gd name="connsiteX4" fmla="*/ 374372 w 6022105"/>
              <a:gd name="connsiteY4" fmla="*/ 6658805 h 6858000"/>
              <a:gd name="connsiteX5" fmla="*/ 537405 w 6022105"/>
              <a:gd name="connsiteY5" fmla="*/ 6431153 h 6858000"/>
              <a:gd name="connsiteX6" fmla="*/ 594769 w 6022105"/>
              <a:gd name="connsiteY6" fmla="*/ 6367127 h 6858000"/>
              <a:gd name="connsiteX7" fmla="*/ 736668 w 6022105"/>
              <a:gd name="connsiteY7" fmla="*/ 6281757 h 6858000"/>
              <a:gd name="connsiteX8" fmla="*/ 984239 w 6022105"/>
              <a:gd name="connsiteY8" fmla="*/ 6100347 h 6858000"/>
              <a:gd name="connsiteX9" fmla="*/ 893664 w 6022105"/>
              <a:gd name="connsiteY9" fmla="*/ 6057663 h 6858000"/>
              <a:gd name="connsiteX10" fmla="*/ 631000 w 6022105"/>
              <a:gd name="connsiteY10" fmla="*/ 6167932 h 6858000"/>
              <a:gd name="connsiteX11" fmla="*/ 440793 w 6022105"/>
              <a:gd name="connsiteY11" fmla="*/ 6196388 h 6858000"/>
              <a:gd name="connsiteX12" fmla="*/ 709496 w 6022105"/>
              <a:gd name="connsiteY12" fmla="*/ 6004307 h 6858000"/>
              <a:gd name="connsiteX13" fmla="*/ 969143 w 6022105"/>
              <a:gd name="connsiteY13" fmla="*/ 5755314 h 6858000"/>
              <a:gd name="connsiteX14" fmla="*/ 769879 w 6022105"/>
              <a:gd name="connsiteY14" fmla="*/ 5801555 h 6858000"/>
              <a:gd name="connsiteX15" fmla="*/ 760822 w 6022105"/>
              <a:gd name="connsiteY15" fmla="*/ 5769542 h 6858000"/>
              <a:gd name="connsiteX16" fmla="*/ 935933 w 6022105"/>
              <a:gd name="connsiteY16" fmla="*/ 5474306 h 6858000"/>
              <a:gd name="connsiteX17" fmla="*/ 1020468 w 6022105"/>
              <a:gd name="connsiteY17" fmla="*/ 5353367 h 6858000"/>
              <a:gd name="connsiteX18" fmla="*/ 1406918 w 6022105"/>
              <a:gd name="connsiteY18" fmla="*/ 4994104 h 6858000"/>
              <a:gd name="connsiteX19" fmla="*/ 1038583 w 6022105"/>
              <a:gd name="connsiteY19" fmla="*/ 5154171 h 6858000"/>
              <a:gd name="connsiteX20" fmla="*/ 1418994 w 6022105"/>
              <a:gd name="connsiteY20" fmla="*/ 4805580 h 6858000"/>
              <a:gd name="connsiteX21" fmla="*/ 1603162 w 6022105"/>
              <a:gd name="connsiteY21" fmla="*/ 4677526 h 6858000"/>
              <a:gd name="connsiteX22" fmla="*/ 1648449 w 6022105"/>
              <a:gd name="connsiteY22" fmla="*/ 4602828 h 6858000"/>
              <a:gd name="connsiteX23" fmla="*/ 1566931 w 6022105"/>
              <a:gd name="connsiteY23" fmla="*/ 4585042 h 6858000"/>
              <a:gd name="connsiteX24" fmla="*/ 1316344 w 6022105"/>
              <a:gd name="connsiteY24" fmla="*/ 4613499 h 6858000"/>
              <a:gd name="connsiteX25" fmla="*/ 1627315 w 6022105"/>
              <a:gd name="connsiteY25" fmla="*/ 4378734 h 6858000"/>
              <a:gd name="connsiteX26" fmla="*/ 1394842 w 6022105"/>
              <a:gd name="connsiteY26" fmla="*/ 4414305 h 6858000"/>
              <a:gd name="connsiteX27" fmla="*/ 1328419 w 6022105"/>
              <a:gd name="connsiteY27" fmla="*/ 4321821 h 6858000"/>
              <a:gd name="connsiteX28" fmla="*/ 1219731 w 6022105"/>
              <a:gd name="connsiteY28" fmla="*/ 4172424 h 6858000"/>
              <a:gd name="connsiteX29" fmla="*/ 1144253 w 6022105"/>
              <a:gd name="connsiteY29" fmla="*/ 4090612 h 6858000"/>
              <a:gd name="connsiteX30" fmla="*/ 1114061 w 6022105"/>
              <a:gd name="connsiteY30" fmla="*/ 3827390 h 6858000"/>
              <a:gd name="connsiteX31" fmla="*/ 1177463 w 6022105"/>
              <a:gd name="connsiteY31" fmla="*/ 3539269 h 6858000"/>
              <a:gd name="connsiteX32" fmla="*/ 1352573 w 6022105"/>
              <a:gd name="connsiteY32" fmla="*/ 3393429 h 6858000"/>
              <a:gd name="connsiteX33" fmla="*/ 1301248 w 6022105"/>
              <a:gd name="connsiteY33" fmla="*/ 3229805 h 6858000"/>
              <a:gd name="connsiteX34" fmla="*/ 929894 w 6022105"/>
              <a:gd name="connsiteY34" fmla="*/ 3329402 h 6858000"/>
              <a:gd name="connsiteX35" fmla="*/ 1482396 w 6022105"/>
              <a:gd name="connsiteY35" fmla="*/ 2941684 h 6858000"/>
              <a:gd name="connsiteX36" fmla="*/ 1388803 w 6022105"/>
              <a:gd name="connsiteY36" fmla="*/ 2923898 h 6858000"/>
              <a:gd name="connsiteX37" fmla="*/ 1053678 w 6022105"/>
              <a:gd name="connsiteY37" fmla="*/ 2703362 h 6858000"/>
              <a:gd name="connsiteX38" fmla="*/ 1035564 w 6022105"/>
              <a:gd name="connsiteY38" fmla="*/ 2692689 h 6858000"/>
              <a:gd name="connsiteX39" fmla="*/ 978200 w 6022105"/>
              <a:gd name="connsiteY39" fmla="*/ 2553965 h 6858000"/>
              <a:gd name="connsiteX40" fmla="*/ 797052 w 6022105"/>
              <a:gd name="connsiteY40" fmla="*/ 2532623 h 6858000"/>
              <a:gd name="connsiteX41" fmla="*/ 646095 w 6022105"/>
              <a:gd name="connsiteY41" fmla="*/ 2564636 h 6858000"/>
              <a:gd name="connsiteX42" fmla="*/ 483061 w 6022105"/>
              <a:gd name="connsiteY42" fmla="*/ 2525509 h 6858000"/>
              <a:gd name="connsiteX43" fmla="*/ 338143 w 6022105"/>
              <a:gd name="connsiteY43" fmla="*/ 2543294 h 6858000"/>
              <a:gd name="connsiteX44" fmla="*/ 214358 w 6022105"/>
              <a:gd name="connsiteY44" fmla="*/ 2518395 h 6858000"/>
              <a:gd name="connsiteX45" fmla="*/ 335123 w 6022105"/>
              <a:gd name="connsiteY45" fmla="*/ 2401012 h 6858000"/>
              <a:gd name="connsiteX46" fmla="*/ 504195 w 6022105"/>
              <a:gd name="connsiteY46" fmla="*/ 2401012 h 6858000"/>
              <a:gd name="connsiteX47" fmla="*/ 624961 w 6022105"/>
              <a:gd name="connsiteY47" fmla="*/ 2326314 h 6858000"/>
              <a:gd name="connsiteX48" fmla="*/ 739688 w 6022105"/>
              <a:gd name="connsiteY48" fmla="*/ 2191146 h 6858000"/>
              <a:gd name="connsiteX49" fmla="*/ 1144253 w 6022105"/>
              <a:gd name="connsiteY49" fmla="*/ 1974165 h 6858000"/>
              <a:gd name="connsiteX50" fmla="*/ 1216712 w 6022105"/>
              <a:gd name="connsiteY50" fmla="*/ 1892353 h 6858000"/>
              <a:gd name="connsiteX51" fmla="*/ 63401 w 6022105"/>
              <a:gd name="connsiteY51" fmla="*/ 2208931 h 6858000"/>
              <a:gd name="connsiteX52" fmla="*/ 419660 w 6022105"/>
              <a:gd name="connsiteY52" fmla="*/ 2077320 h 6858000"/>
              <a:gd name="connsiteX53" fmla="*/ 178128 w 6022105"/>
              <a:gd name="connsiteY53" fmla="*/ 2102219 h 6858000"/>
              <a:gd name="connsiteX54" fmla="*/ 45286 w 6022105"/>
              <a:gd name="connsiteY54" fmla="*/ 2013292 h 6858000"/>
              <a:gd name="connsiteX55" fmla="*/ 45286 w 6022105"/>
              <a:gd name="connsiteY55" fmla="*/ 1984836 h 6858000"/>
              <a:gd name="connsiteX56" fmla="*/ 144917 w 6022105"/>
              <a:gd name="connsiteY56" fmla="*/ 1903025 h 6858000"/>
              <a:gd name="connsiteX57" fmla="*/ 202281 w 6022105"/>
              <a:gd name="connsiteY57" fmla="*/ 1849668 h 6858000"/>
              <a:gd name="connsiteX58" fmla="*/ 359276 w 6022105"/>
              <a:gd name="connsiteY58" fmla="*/ 1657587 h 6858000"/>
              <a:gd name="connsiteX59" fmla="*/ 247569 w 6022105"/>
              <a:gd name="connsiteY59" fmla="*/ 1636245 h 6858000"/>
              <a:gd name="connsiteX60" fmla="*/ 205301 w 6022105"/>
              <a:gd name="connsiteY60" fmla="*/ 1597117 h 6858000"/>
              <a:gd name="connsiteX61" fmla="*/ 235492 w 6022105"/>
              <a:gd name="connsiteY61" fmla="*/ 1540204 h 6858000"/>
              <a:gd name="connsiteX62" fmla="*/ 582694 w 6022105"/>
              <a:gd name="connsiteY62" fmla="*/ 1365909 h 6858000"/>
              <a:gd name="connsiteX63" fmla="*/ 609865 w 6022105"/>
              <a:gd name="connsiteY63" fmla="*/ 1230741 h 6858000"/>
              <a:gd name="connsiteX64" fmla="*/ 543445 w 6022105"/>
              <a:gd name="connsiteY64" fmla="*/ 1209399 h 6858000"/>
              <a:gd name="connsiteX65" fmla="*/ 467966 w 6022105"/>
              <a:gd name="connsiteY65" fmla="*/ 1220069 h 6858000"/>
              <a:gd name="connsiteX66" fmla="*/ 528348 w 6022105"/>
              <a:gd name="connsiteY66" fmla="*/ 1113358 h 6858000"/>
              <a:gd name="connsiteX67" fmla="*/ 772899 w 6022105"/>
              <a:gd name="connsiteY67" fmla="*/ 1006647 h 6858000"/>
              <a:gd name="connsiteX68" fmla="*/ 818186 w 6022105"/>
              <a:gd name="connsiteY68" fmla="*/ 949734 h 6858000"/>
              <a:gd name="connsiteX69" fmla="*/ 757803 w 6022105"/>
              <a:gd name="connsiteY69" fmla="*/ 921277 h 6858000"/>
              <a:gd name="connsiteX70" fmla="*/ 712516 w 6022105"/>
              <a:gd name="connsiteY70" fmla="*/ 910606 h 6858000"/>
              <a:gd name="connsiteX71" fmla="*/ 1648449 w 6022105"/>
              <a:gd name="connsiteY71" fmla="*/ 465975 h 6858000"/>
              <a:gd name="connsiteX72" fmla="*/ 1437109 w 6022105"/>
              <a:gd name="connsiteY72" fmla="*/ 462417 h 6858000"/>
              <a:gd name="connsiteX73" fmla="*/ 1228788 w 6022105"/>
              <a:gd name="connsiteY73" fmla="*/ 533558 h 6858000"/>
              <a:gd name="connsiteX74" fmla="*/ 1008391 w 6022105"/>
              <a:gd name="connsiteY74" fmla="*/ 522887 h 6858000"/>
              <a:gd name="connsiteX75" fmla="*/ 800071 w 6022105"/>
              <a:gd name="connsiteY75" fmla="*/ 558458 h 6858000"/>
              <a:gd name="connsiteX76" fmla="*/ 618923 w 6022105"/>
              <a:gd name="connsiteY76" fmla="*/ 558458 h 6858000"/>
              <a:gd name="connsiteX77" fmla="*/ 787995 w 6022105"/>
              <a:gd name="connsiteY77" fmla="*/ 505101 h 6858000"/>
              <a:gd name="connsiteX78" fmla="*/ 851396 w 6022105"/>
              <a:gd name="connsiteY78" fmla="*/ 416176 h 6858000"/>
              <a:gd name="connsiteX79" fmla="*/ 830263 w 6022105"/>
              <a:gd name="connsiteY79" fmla="*/ 334364 h 6858000"/>
              <a:gd name="connsiteX80" fmla="*/ 760822 w 6022105"/>
              <a:gd name="connsiteY80" fmla="*/ 359262 h 6858000"/>
              <a:gd name="connsiteX81" fmla="*/ 679305 w 6022105"/>
              <a:gd name="connsiteY81" fmla="*/ 451747 h 6858000"/>
              <a:gd name="connsiteX82" fmla="*/ 661190 w 6022105"/>
              <a:gd name="connsiteY82" fmla="*/ 394834 h 6858000"/>
              <a:gd name="connsiteX83" fmla="*/ 612884 w 6022105"/>
              <a:gd name="connsiteY83" fmla="*/ 352148 h 6858000"/>
              <a:gd name="connsiteX84" fmla="*/ 335123 w 6022105"/>
              <a:gd name="connsiteY84" fmla="*/ 373491 h 6858000"/>
              <a:gd name="connsiteX85" fmla="*/ 519291 w 6022105"/>
              <a:gd name="connsiteY85" fmla="*/ 192082 h 6858000"/>
              <a:gd name="connsiteX86" fmla="*/ 637037 w 6022105"/>
              <a:gd name="connsiteY86" fmla="*/ 163625 h 6858000"/>
              <a:gd name="connsiteX87" fmla="*/ 664209 w 6022105"/>
              <a:gd name="connsiteY87" fmla="*/ 88927 h 6858000"/>
              <a:gd name="connsiteX88" fmla="*/ 609865 w 6022105"/>
              <a:gd name="connsiteY88" fmla="*/ 71141 h 6858000"/>
              <a:gd name="connsiteX89" fmla="*/ 338143 w 6022105"/>
              <a:gd name="connsiteY89" fmla="*/ 135168 h 6858000"/>
              <a:gd name="connsiteX90" fmla="*/ 292855 w 6022105"/>
              <a:gd name="connsiteY90" fmla="*/ 110269 h 6858000"/>
              <a:gd name="connsiteX91" fmla="*/ 606846 w 6022105"/>
              <a:gd name="connsiteY9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</a:cxnLst>
            <a:rect l="l" t="t" r="r" b="b"/>
            <a:pathLst>
              <a:path w="6022105" h="6858000">
                <a:moveTo>
                  <a:pt x="606846" y="0"/>
                </a:moveTo>
                <a:lnTo>
                  <a:pt x="6022105" y="0"/>
                </a:lnTo>
                <a:lnTo>
                  <a:pt x="6022105" y="6858000"/>
                </a:lnTo>
                <a:lnTo>
                  <a:pt x="0" y="6858000"/>
                </a:lnTo>
                <a:cubicBezTo>
                  <a:pt x="123784" y="6786859"/>
                  <a:pt x="241530" y="6701489"/>
                  <a:pt x="374372" y="6658805"/>
                </a:cubicBezTo>
                <a:cubicBezTo>
                  <a:pt x="464946" y="6630349"/>
                  <a:pt x="552502" y="6580550"/>
                  <a:pt x="537405" y="6431153"/>
                </a:cubicBezTo>
                <a:cubicBezTo>
                  <a:pt x="534387" y="6388469"/>
                  <a:pt x="558540" y="6356456"/>
                  <a:pt x="594769" y="6367127"/>
                </a:cubicBezTo>
                <a:cubicBezTo>
                  <a:pt x="664209" y="6388469"/>
                  <a:pt x="697421" y="6327999"/>
                  <a:pt x="736668" y="6281757"/>
                </a:cubicBezTo>
                <a:cubicBezTo>
                  <a:pt x="806109" y="6199945"/>
                  <a:pt x="872530" y="6114575"/>
                  <a:pt x="984239" y="6100347"/>
                </a:cubicBezTo>
                <a:cubicBezTo>
                  <a:pt x="963105" y="6036320"/>
                  <a:pt x="926876" y="6043434"/>
                  <a:pt x="893664" y="6057663"/>
                </a:cubicBezTo>
                <a:cubicBezTo>
                  <a:pt x="806109" y="6093234"/>
                  <a:pt x="718554" y="6132361"/>
                  <a:pt x="631000" y="6167932"/>
                </a:cubicBezTo>
                <a:cubicBezTo>
                  <a:pt x="573636" y="6189274"/>
                  <a:pt x="516273" y="6221287"/>
                  <a:pt x="440793" y="6196388"/>
                </a:cubicBezTo>
                <a:cubicBezTo>
                  <a:pt x="507214" y="6068335"/>
                  <a:pt x="618923" y="6043434"/>
                  <a:pt x="709496" y="6004307"/>
                </a:cubicBezTo>
                <a:cubicBezTo>
                  <a:pt x="821206" y="5954508"/>
                  <a:pt x="887626" y="5862025"/>
                  <a:pt x="969143" y="5755314"/>
                </a:cubicBezTo>
                <a:cubicBezTo>
                  <a:pt x="887626" y="5726858"/>
                  <a:pt x="836301" y="5805112"/>
                  <a:pt x="769879" y="5801555"/>
                </a:cubicBezTo>
                <a:cubicBezTo>
                  <a:pt x="766860" y="5790884"/>
                  <a:pt x="760822" y="5769542"/>
                  <a:pt x="760822" y="5769542"/>
                </a:cubicBezTo>
                <a:cubicBezTo>
                  <a:pt x="869512" y="5712629"/>
                  <a:pt x="917816" y="5605917"/>
                  <a:pt x="935933" y="5474306"/>
                </a:cubicBezTo>
                <a:cubicBezTo>
                  <a:pt x="941970" y="5406721"/>
                  <a:pt x="981219" y="5385379"/>
                  <a:pt x="1020468" y="5353367"/>
                </a:cubicBezTo>
                <a:cubicBezTo>
                  <a:pt x="1153310" y="5243097"/>
                  <a:pt x="1295209" y="5143500"/>
                  <a:pt x="1406918" y="4994104"/>
                </a:cubicBezTo>
                <a:cubicBezTo>
                  <a:pt x="1277095" y="5011889"/>
                  <a:pt x="1174445" y="5111487"/>
                  <a:pt x="1038583" y="5154171"/>
                </a:cubicBezTo>
                <a:cubicBezTo>
                  <a:pt x="1147271" y="4990547"/>
                  <a:pt x="1289172" y="4905177"/>
                  <a:pt x="1418994" y="4805580"/>
                </a:cubicBezTo>
                <a:cubicBezTo>
                  <a:pt x="1479378" y="4759339"/>
                  <a:pt x="1533721" y="4702425"/>
                  <a:pt x="1603162" y="4677526"/>
                </a:cubicBezTo>
                <a:cubicBezTo>
                  <a:pt x="1627315" y="4670412"/>
                  <a:pt x="1669584" y="4652628"/>
                  <a:pt x="1648449" y="4602828"/>
                </a:cubicBezTo>
                <a:cubicBezTo>
                  <a:pt x="1630334" y="4560144"/>
                  <a:pt x="1597123" y="4574373"/>
                  <a:pt x="1566931" y="4585042"/>
                </a:cubicBezTo>
                <a:cubicBezTo>
                  <a:pt x="1494473" y="4613499"/>
                  <a:pt x="1415975" y="4613499"/>
                  <a:pt x="1316344" y="4613499"/>
                </a:cubicBezTo>
                <a:cubicBezTo>
                  <a:pt x="1400879" y="4478331"/>
                  <a:pt x="1554856" y="4521016"/>
                  <a:pt x="1627315" y="4378734"/>
                </a:cubicBezTo>
                <a:cubicBezTo>
                  <a:pt x="1536741" y="4353835"/>
                  <a:pt x="1467300" y="4403633"/>
                  <a:pt x="1394842" y="4414305"/>
                </a:cubicBezTo>
                <a:cubicBezTo>
                  <a:pt x="1328419" y="4424975"/>
                  <a:pt x="1313325" y="4400076"/>
                  <a:pt x="1328419" y="4321821"/>
                </a:cubicBezTo>
                <a:cubicBezTo>
                  <a:pt x="1352573" y="4200882"/>
                  <a:pt x="1316344" y="4140411"/>
                  <a:pt x="1219731" y="4172424"/>
                </a:cubicBezTo>
                <a:cubicBezTo>
                  <a:pt x="1129157" y="4204438"/>
                  <a:pt x="1120099" y="4158196"/>
                  <a:pt x="1144253" y="4090612"/>
                </a:cubicBezTo>
                <a:cubicBezTo>
                  <a:pt x="1180482" y="3991015"/>
                  <a:pt x="1141234" y="3912759"/>
                  <a:pt x="1114061" y="3827390"/>
                </a:cubicBezTo>
                <a:cubicBezTo>
                  <a:pt x="1071793" y="3699337"/>
                  <a:pt x="1089907" y="3635309"/>
                  <a:pt x="1177463" y="3539269"/>
                </a:cubicBezTo>
                <a:cubicBezTo>
                  <a:pt x="1228788" y="3485914"/>
                  <a:pt x="1280115" y="3439672"/>
                  <a:pt x="1352573" y="3393429"/>
                </a:cubicBezTo>
                <a:cubicBezTo>
                  <a:pt x="1186520" y="3368530"/>
                  <a:pt x="1358611" y="3283162"/>
                  <a:pt x="1301248" y="3229805"/>
                </a:cubicBezTo>
                <a:cubicBezTo>
                  <a:pt x="1183502" y="3208463"/>
                  <a:pt x="1089907" y="3379202"/>
                  <a:pt x="929894" y="3329402"/>
                </a:cubicBezTo>
                <a:cubicBezTo>
                  <a:pt x="1123118" y="3183563"/>
                  <a:pt x="1340497" y="3137322"/>
                  <a:pt x="1482396" y="2941684"/>
                </a:cubicBezTo>
                <a:cubicBezTo>
                  <a:pt x="1449186" y="2899000"/>
                  <a:pt x="1415975" y="2941684"/>
                  <a:pt x="1388803" y="2923898"/>
                </a:cubicBezTo>
                <a:cubicBezTo>
                  <a:pt x="1388803" y="2913227"/>
                  <a:pt x="1071793" y="2980812"/>
                  <a:pt x="1053678" y="2703362"/>
                </a:cubicBezTo>
                <a:cubicBezTo>
                  <a:pt x="1047640" y="2703362"/>
                  <a:pt x="1041601" y="2703362"/>
                  <a:pt x="1035564" y="2692689"/>
                </a:cubicBezTo>
                <a:cubicBezTo>
                  <a:pt x="1002354" y="2653563"/>
                  <a:pt x="1032544" y="2561080"/>
                  <a:pt x="978200" y="2553965"/>
                </a:cubicBezTo>
                <a:cubicBezTo>
                  <a:pt x="917816" y="2546851"/>
                  <a:pt x="860453" y="2514837"/>
                  <a:pt x="797052" y="2532623"/>
                </a:cubicBezTo>
                <a:cubicBezTo>
                  <a:pt x="748745" y="2546851"/>
                  <a:pt x="697421" y="2564636"/>
                  <a:pt x="646095" y="2564636"/>
                </a:cubicBezTo>
                <a:cubicBezTo>
                  <a:pt x="591751" y="2564636"/>
                  <a:pt x="516273" y="2685576"/>
                  <a:pt x="483061" y="2525509"/>
                </a:cubicBezTo>
                <a:cubicBezTo>
                  <a:pt x="483061" y="2518395"/>
                  <a:pt x="389468" y="2536181"/>
                  <a:pt x="338143" y="2543294"/>
                </a:cubicBezTo>
                <a:cubicBezTo>
                  <a:pt x="295875" y="2550408"/>
                  <a:pt x="244549" y="2582422"/>
                  <a:pt x="214358" y="2518395"/>
                </a:cubicBezTo>
                <a:cubicBezTo>
                  <a:pt x="199263" y="2479267"/>
                  <a:pt x="271722" y="2408126"/>
                  <a:pt x="335123" y="2401012"/>
                </a:cubicBezTo>
                <a:cubicBezTo>
                  <a:pt x="392486" y="2393898"/>
                  <a:pt x="449850" y="2386784"/>
                  <a:pt x="504195" y="2401012"/>
                </a:cubicBezTo>
                <a:cubicBezTo>
                  <a:pt x="570616" y="2418796"/>
                  <a:pt x="606846" y="2390340"/>
                  <a:pt x="624961" y="2326314"/>
                </a:cubicBezTo>
                <a:cubicBezTo>
                  <a:pt x="646095" y="2258731"/>
                  <a:pt x="685344" y="2223159"/>
                  <a:pt x="739688" y="2191146"/>
                </a:cubicBezTo>
                <a:cubicBezTo>
                  <a:pt x="872530" y="2112891"/>
                  <a:pt x="999334" y="2020407"/>
                  <a:pt x="1144253" y="1974165"/>
                </a:cubicBezTo>
                <a:cubicBezTo>
                  <a:pt x="1171425" y="1967051"/>
                  <a:pt x="1204635" y="1952823"/>
                  <a:pt x="1216712" y="1892353"/>
                </a:cubicBezTo>
                <a:cubicBezTo>
                  <a:pt x="824224" y="1984836"/>
                  <a:pt x="467966" y="2223159"/>
                  <a:pt x="63401" y="2208931"/>
                </a:cubicBezTo>
                <a:cubicBezTo>
                  <a:pt x="172091" y="2134233"/>
                  <a:pt x="301913" y="2130676"/>
                  <a:pt x="419660" y="2077320"/>
                </a:cubicBezTo>
                <a:cubicBezTo>
                  <a:pt x="335123" y="2038192"/>
                  <a:pt x="256626" y="2080877"/>
                  <a:pt x="178128" y="2102219"/>
                </a:cubicBezTo>
                <a:cubicBezTo>
                  <a:pt x="111707" y="2120004"/>
                  <a:pt x="51324" y="2123562"/>
                  <a:pt x="45286" y="2013292"/>
                </a:cubicBezTo>
                <a:cubicBezTo>
                  <a:pt x="45286" y="2002622"/>
                  <a:pt x="45286" y="1995507"/>
                  <a:pt x="45286" y="1984836"/>
                </a:cubicBezTo>
                <a:cubicBezTo>
                  <a:pt x="69439" y="1938595"/>
                  <a:pt x="102650" y="1917252"/>
                  <a:pt x="144917" y="1903025"/>
                </a:cubicBezTo>
                <a:cubicBezTo>
                  <a:pt x="169071" y="1895910"/>
                  <a:pt x="202281" y="1881683"/>
                  <a:pt x="202281" y="1849668"/>
                </a:cubicBezTo>
                <a:cubicBezTo>
                  <a:pt x="199263" y="1728729"/>
                  <a:pt x="280779" y="1693158"/>
                  <a:pt x="359276" y="1657587"/>
                </a:cubicBezTo>
                <a:cubicBezTo>
                  <a:pt x="317008" y="1597117"/>
                  <a:pt x="280779" y="1639802"/>
                  <a:pt x="247569" y="1636245"/>
                </a:cubicBezTo>
                <a:cubicBezTo>
                  <a:pt x="226434" y="1632688"/>
                  <a:pt x="205301" y="1629132"/>
                  <a:pt x="205301" y="1597117"/>
                </a:cubicBezTo>
                <a:cubicBezTo>
                  <a:pt x="205301" y="1572219"/>
                  <a:pt x="214358" y="1540204"/>
                  <a:pt x="235492" y="1540204"/>
                </a:cubicBezTo>
                <a:cubicBezTo>
                  <a:pt x="368334" y="1536647"/>
                  <a:pt x="443813" y="1365909"/>
                  <a:pt x="582694" y="1365909"/>
                </a:cubicBezTo>
                <a:cubicBezTo>
                  <a:pt x="667229" y="1365909"/>
                  <a:pt x="540425" y="1269868"/>
                  <a:pt x="609865" y="1230741"/>
                </a:cubicBezTo>
                <a:cubicBezTo>
                  <a:pt x="624961" y="1220069"/>
                  <a:pt x="567597" y="1205842"/>
                  <a:pt x="543445" y="1209399"/>
                </a:cubicBezTo>
                <a:cubicBezTo>
                  <a:pt x="519291" y="1212955"/>
                  <a:pt x="498156" y="1237855"/>
                  <a:pt x="467966" y="1220069"/>
                </a:cubicBezTo>
                <a:cubicBezTo>
                  <a:pt x="452870" y="1156043"/>
                  <a:pt x="492119" y="1131144"/>
                  <a:pt x="528348" y="1113358"/>
                </a:cubicBezTo>
                <a:cubicBezTo>
                  <a:pt x="606846" y="1070674"/>
                  <a:pt x="685344" y="1020875"/>
                  <a:pt x="772899" y="1006647"/>
                </a:cubicBezTo>
                <a:cubicBezTo>
                  <a:pt x="803089" y="1003089"/>
                  <a:pt x="821206" y="985305"/>
                  <a:pt x="818186" y="949734"/>
                </a:cubicBezTo>
                <a:cubicBezTo>
                  <a:pt x="812148" y="903491"/>
                  <a:pt x="781956" y="917720"/>
                  <a:pt x="757803" y="921277"/>
                </a:cubicBezTo>
                <a:cubicBezTo>
                  <a:pt x="742707" y="924835"/>
                  <a:pt x="727611" y="935506"/>
                  <a:pt x="712516" y="910606"/>
                </a:cubicBezTo>
                <a:cubicBezTo>
                  <a:pt x="1065755" y="658055"/>
                  <a:pt x="1252941" y="672284"/>
                  <a:pt x="1648449" y="465975"/>
                </a:cubicBezTo>
                <a:cubicBezTo>
                  <a:pt x="1560894" y="426847"/>
                  <a:pt x="1497492" y="455303"/>
                  <a:pt x="1437109" y="462417"/>
                </a:cubicBezTo>
                <a:cubicBezTo>
                  <a:pt x="1286152" y="480203"/>
                  <a:pt x="1379746" y="512216"/>
                  <a:pt x="1228788" y="533558"/>
                </a:cubicBezTo>
                <a:cubicBezTo>
                  <a:pt x="1156328" y="544229"/>
                  <a:pt x="1089907" y="579800"/>
                  <a:pt x="1008391" y="522887"/>
                </a:cubicBezTo>
                <a:cubicBezTo>
                  <a:pt x="954047" y="483759"/>
                  <a:pt x="866492" y="526444"/>
                  <a:pt x="800071" y="558458"/>
                </a:cubicBezTo>
                <a:cubicBezTo>
                  <a:pt x="745726" y="586915"/>
                  <a:pt x="691382" y="594028"/>
                  <a:pt x="618923" y="558458"/>
                </a:cubicBezTo>
                <a:cubicBezTo>
                  <a:pt x="685344" y="537116"/>
                  <a:pt x="736668" y="519330"/>
                  <a:pt x="787995" y="505101"/>
                </a:cubicBezTo>
                <a:cubicBezTo>
                  <a:pt x="830263" y="494431"/>
                  <a:pt x="854416" y="469532"/>
                  <a:pt x="851396" y="416176"/>
                </a:cubicBezTo>
                <a:cubicBezTo>
                  <a:pt x="851396" y="387720"/>
                  <a:pt x="860453" y="348592"/>
                  <a:pt x="830263" y="334364"/>
                </a:cubicBezTo>
                <a:cubicBezTo>
                  <a:pt x="806109" y="320135"/>
                  <a:pt x="772899" y="334364"/>
                  <a:pt x="760822" y="359262"/>
                </a:cubicBezTo>
                <a:cubicBezTo>
                  <a:pt x="745726" y="405504"/>
                  <a:pt x="730631" y="448189"/>
                  <a:pt x="679305" y="451747"/>
                </a:cubicBezTo>
                <a:cubicBezTo>
                  <a:pt x="609865" y="458860"/>
                  <a:pt x="649115" y="430405"/>
                  <a:pt x="661190" y="394834"/>
                </a:cubicBezTo>
                <a:cubicBezTo>
                  <a:pt x="673267" y="355706"/>
                  <a:pt x="637037" y="345034"/>
                  <a:pt x="612884" y="352148"/>
                </a:cubicBezTo>
                <a:cubicBezTo>
                  <a:pt x="522310" y="384162"/>
                  <a:pt x="428717" y="327250"/>
                  <a:pt x="335123" y="373491"/>
                </a:cubicBezTo>
                <a:cubicBezTo>
                  <a:pt x="359276" y="259665"/>
                  <a:pt x="410603" y="209867"/>
                  <a:pt x="519291" y="192082"/>
                </a:cubicBezTo>
                <a:cubicBezTo>
                  <a:pt x="558540" y="188525"/>
                  <a:pt x="600808" y="195638"/>
                  <a:pt x="637037" y="163625"/>
                </a:cubicBezTo>
                <a:cubicBezTo>
                  <a:pt x="658172" y="145839"/>
                  <a:pt x="679305" y="124497"/>
                  <a:pt x="664209" y="88927"/>
                </a:cubicBezTo>
                <a:cubicBezTo>
                  <a:pt x="655152" y="64027"/>
                  <a:pt x="631000" y="64027"/>
                  <a:pt x="609865" y="71141"/>
                </a:cubicBezTo>
                <a:cubicBezTo>
                  <a:pt x="522310" y="110269"/>
                  <a:pt x="428717" y="120941"/>
                  <a:pt x="338143" y="135168"/>
                </a:cubicBezTo>
                <a:cubicBezTo>
                  <a:pt x="323047" y="138725"/>
                  <a:pt x="307951" y="145839"/>
                  <a:pt x="292855" y="110269"/>
                </a:cubicBezTo>
                <a:cubicBezTo>
                  <a:pt x="398525" y="78255"/>
                  <a:pt x="501176" y="35571"/>
                  <a:pt x="606846" y="0"/>
                </a:cubicBezTo>
                <a:close/>
              </a:path>
            </a:pathLst>
          </a:custGeom>
          <a:solidFill>
            <a:srgbClr val="75AA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0DB8D7FF-4F61-4441-80A6-580C0955C5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34873" y="1674546"/>
            <a:ext cx="5594224" cy="3508908"/>
          </a:xfrm>
          <a:noFill/>
        </p:spPr>
        <p:txBody>
          <a:bodyPr anchor="ctr">
            <a:normAutofit/>
          </a:bodyPr>
          <a:lstStyle/>
          <a:p>
            <a:r>
              <a:rPr lang="fi-FI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Vastustajan hyökkäyksen toisessa vaiheessa </a:t>
            </a:r>
            <a:r>
              <a:rPr lang="fi-FI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puolustajasta ei ole enää mitään apua</a:t>
            </a:r>
            <a:endParaRPr lang="fi-FI" b="1" dirty="0"/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C2FE9E33-6964-4587-9B37-A8B92C56503F}"/>
              </a:ext>
            </a:extLst>
          </p:cNvPr>
          <p:cNvSpPr txBox="1"/>
          <p:nvPr/>
        </p:nvSpPr>
        <p:spPr>
          <a:xfrm>
            <a:off x="8248073" y="2133600"/>
            <a:ext cx="33158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4800" b="1" dirty="0">
                <a:latin typeface="Calibri" panose="020F0502020204030204" pitchFamily="34" charset="0"/>
                <a:cs typeface="Times New Roman" panose="02020603050405020304" pitchFamily="18" charset="0"/>
              </a:rPr>
              <a:t>VAIHE 2</a:t>
            </a:r>
            <a:endParaRPr lang="fi-FI" sz="4800" dirty="0"/>
          </a:p>
        </p:txBody>
      </p:sp>
    </p:spTree>
    <p:extLst>
      <p:ext uri="{BB962C8B-B14F-4D97-AF65-F5344CB8AC3E}">
        <p14:creationId xmlns:p14="http://schemas.microsoft.com/office/powerpoint/2010/main" val="6816219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A8E2B3D-9013-49DD-AD19-465E6B843E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9420F6C3-AAF3-4091-9B71-5FB534BD4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6169896" y="0"/>
            <a:ext cx="6022105" cy="6858000"/>
          </a:xfrm>
          <a:custGeom>
            <a:avLst/>
            <a:gdLst>
              <a:gd name="connsiteX0" fmla="*/ 606846 w 6022105"/>
              <a:gd name="connsiteY0" fmla="*/ 0 h 6858000"/>
              <a:gd name="connsiteX1" fmla="*/ 6022105 w 6022105"/>
              <a:gd name="connsiteY1" fmla="*/ 0 h 6858000"/>
              <a:gd name="connsiteX2" fmla="*/ 6022105 w 6022105"/>
              <a:gd name="connsiteY2" fmla="*/ 6858000 h 6858000"/>
              <a:gd name="connsiteX3" fmla="*/ 0 w 6022105"/>
              <a:gd name="connsiteY3" fmla="*/ 6858000 h 6858000"/>
              <a:gd name="connsiteX4" fmla="*/ 374372 w 6022105"/>
              <a:gd name="connsiteY4" fmla="*/ 6658805 h 6858000"/>
              <a:gd name="connsiteX5" fmla="*/ 537405 w 6022105"/>
              <a:gd name="connsiteY5" fmla="*/ 6431153 h 6858000"/>
              <a:gd name="connsiteX6" fmla="*/ 594769 w 6022105"/>
              <a:gd name="connsiteY6" fmla="*/ 6367127 h 6858000"/>
              <a:gd name="connsiteX7" fmla="*/ 736668 w 6022105"/>
              <a:gd name="connsiteY7" fmla="*/ 6281757 h 6858000"/>
              <a:gd name="connsiteX8" fmla="*/ 984239 w 6022105"/>
              <a:gd name="connsiteY8" fmla="*/ 6100347 h 6858000"/>
              <a:gd name="connsiteX9" fmla="*/ 893664 w 6022105"/>
              <a:gd name="connsiteY9" fmla="*/ 6057663 h 6858000"/>
              <a:gd name="connsiteX10" fmla="*/ 631000 w 6022105"/>
              <a:gd name="connsiteY10" fmla="*/ 6167932 h 6858000"/>
              <a:gd name="connsiteX11" fmla="*/ 440793 w 6022105"/>
              <a:gd name="connsiteY11" fmla="*/ 6196388 h 6858000"/>
              <a:gd name="connsiteX12" fmla="*/ 709496 w 6022105"/>
              <a:gd name="connsiteY12" fmla="*/ 6004307 h 6858000"/>
              <a:gd name="connsiteX13" fmla="*/ 969143 w 6022105"/>
              <a:gd name="connsiteY13" fmla="*/ 5755314 h 6858000"/>
              <a:gd name="connsiteX14" fmla="*/ 769879 w 6022105"/>
              <a:gd name="connsiteY14" fmla="*/ 5801555 h 6858000"/>
              <a:gd name="connsiteX15" fmla="*/ 760822 w 6022105"/>
              <a:gd name="connsiteY15" fmla="*/ 5769542 h 6858000"/>
              <a:gd name="connsiteX16" fmla="*/ 935933 w 6022105"/>
              <a:gd name="connsiteY16" fmla="*/ 5474306 h 6858000"/>
              <a:gd name="connsiteX17" fmla="*/ 1020468 w 6022105"/>
              <a:gd name="connsiteY17" fmla="*/ 5353367 h 6858000"/>
              <a:gd name="connsiteX18" fmla="*/ 1406918 w 6022105"/>
              <a:gd name="connsiteY18" fmla="*/ 4994104 h 6858000"/>
              <a:gd name="connsiteX19" fmla="*/ 1038583 w 6022105"/>
              <a:gd name="connsiteY19" fmla="*/ 5154171 h 6858000"/>
              <a:gd name="connsiteX20" fmla="*/ 1418994 w 6022105"/>
              <a:gd name="connsiteY20" fmla="*/ 4805580 h 6858000"/>
              <a:gd name="connsiteX21" fmla="*/ 1603162 w 6022105"/>
              <a:gd name="connsiteY21" fmla="*/ 4677526 h 6858000"/>
              <a:gd name="connsiteX22" fmla="*/ 1648449 w 6022105"/>
              <a:gd name="connsiteY22" fmla="*/ 4602828 h 6858000"/>
              <a:gd name="connsiteX23" fmla="*/ 1566931 w 6022105"/>
              <a:gd name="connsiteY23" fmla="*/ 4585042 h 6858000"/>
              <a:gd name="connsiteX24" fmla="*/ 1316344 w 6022105"/>
              <a:gd name="connsiteY24" fmla="*/ 4613499 h 6858000"/>
              <a:gd name="connsiteX25" fmla="*/ 1627315 w 6022105"/>
              <a:gd name="connsiteY25" fmla="*/ 4378734 h 6858000"/>
              <a:gd name="connsiteX26" fmla="*/ 1394842 w 6022105"/>
              <a:gd name="connsiteY26" fmla="*/ 4414305 h 6858000"/>
              <a:gd name="connsiteX27" fmla="*/ 1328419 w 6022105"/>
              <a:gd name="connsiteY27" fmla="*/ 4321821 h 6858000"/>
              <a:gd name="connsiteX28" fmla="*/ 1219731 w 6022105"/>
              <a:gd name="connsiteY28" fmla="*/ 4172424 h 6858000"/>
              <a:gd name="connsiteX29" fmla="*/ 1144253 w 6022105"/>
              <a:gd name="connsiteY29" fmla="*/ 4090612 h 6858000"/>
              <a:gd name="connsiteX30" fmla="*/ 1114061 w 6022105"/>
              <a:gd name="connsiteY30" fmla="*/ 3827390 h 6858000"/>
              <a:gd name="connsiteX31" fmla="*/ 1177463 w 6022105"/>
              <a:gd name="connsiteY31" fmla="*/ 3539269 h 6858000"/>
              <a:gd name="connsiteX32" fmla="*/ 1352573 w 6022105"/>
              <a:gd name="connsiteY32" fmla="*/ 3393429 h 6858000"/>
              <a:gd name="connsiteX33" fmla="*/ 1301248 w 6022105"/>
              <a:gd name="connsiteY33" fmla="*/ 3229805 h 6858000"/>
              <a:gd name="connsiteX34" fmla="*/ 929894 w 6022105"/>
              <a:gd name="connsiteY34" fmla="*/ 3329402 h 6858000"/>
              <a:gd name="connsiteX35" fmla="*/ 1482396 w 6022105"/>
              <a:gd name="connsiteY35" fmla="*/ 2941684 h 6858000"/>
              <a:gd name="connsiteX36" fmla="*/ 1388803 w 6022105"/>
              <a:gd name="connsiteY36" fmla="*/ 2923898 h 6858000"/>
              <a:gd name="connsiteX37" fmla="*/ 1053678 w 6022105"/>
              <a:gd name="connsiteY37" fmla="*/ 2703362 h 6858000"/>
              <a:gd name="connsiteX38" fmla="*/ 1035564 w 6022105"/>
              <a:gd name="connsiteY38" fmla="*/ 2692689 h 6858000"/>
              <a:gd name="connsiteX39" fmla="*/ 978200 w 6022105"/>
              <a:gd name="connsiteY39" fmla="*/ 2553965 h 6858000"/>
              <a:gd name="connsiteX40" fmla="*/ 797052 w 6022105"/>
              <a:gd name="connsiteY40" fmla="*/ 2532623 h 6858000"/>
              <a:gd name="connsiteX41" fmla="*/ 646095 w 6022105"/>
              <a:gd name="connsiteY41" fmla="*/ 2564636 h 6858000"/>
              <a:gd name="connsiteX42" fmla="*/ 483061 w 6022105"/>
              <a:gd name="connsiteY42" fmla="*/ 2525509 h 6858000"/>
              <a:gd name="connsiteX43" fmla="*/ 338143 w 6022105"/>
              <a:gd name="connsiteY43" fmla="*/ 2543294 h 6858000"/>
              <a:gd name="connsiteX44" fmla="*/ 214358 w 6022105"/>
              <a:gd name="connsiteY44" fmla="*/ 2518395 h 6858000"/>
              <a:gd name="connsiteX45" fmla="*/ 335123 w 6022105"/>
              <a:gd name="connsiteY45" fmla="*/ 2401012 h 6858000"/>
              <a:gd name="connsiteX46" fmla="*/ 504195 w 6022105"/>
              <a:gd name="connsiteY46" fmla="*/ 2401012 h 6858000"/>
              <a:gd name="connsiteX47" fmla="*/ 624961 w 6022105"/>
              <a:gd name="connsiteY47" fmla="*/ 2326314 h 6858000"/>
              <a:gd name="connsiteX48" fmla="*/ 739688 w 6022105"/>
              <a:gd name="connsiteY48" fmla="*/ 2191146 h 6858000"/>
              <a:gd name="connsiteX49" fmla="*/ 1144253 w 6022105"/>
              <a:gd name="connsiteY49" fmla="*/ 1974165 h 6858000"/>
              <a:gd name="connsiteX50" fmla="*/ 1216712 w 6022105"/>
              <a:gd name="connsiteY50" fmla="*/ 1892353 h 6858000"/>
              <a:gd name="connsiteX51" fmla="*/ 63401 w 6022105"/>
              <a:gd name="connsiteY51" fmla="*/ 2208931 h 6858000"/>
              <a:gd name="connsiteX52" fmla="*/ 419660 w 6022105"/>
              <a:gd name="connsiteY52" fmla="*/ 2077320 h 6858000"/>
              <a:gd name="connsiteX53" fmla="*/ 178128 w 6022105"/>
              <a:gd name="connsiteY53" fmla="*/ 2102219 h 6858000"/>
              <a:gd name="connsiteX54" fmla="*/ 45286 w 6022105"/>
              <a:gd name="connsiteY54" fmla="*/ 2013292 h 6858000"/>
              <a:gd name="connsiteX55" fmla="*/ 45286 w 6022105"/>
              <a:gd name="connsiteY55" fmla="*/ 1984836 h 6858000"/>
              <a:gd name="connsiteX56" fmla="*/ 144917 w 6022105"/>
              <a:gd name="connsiteY56" fmla="*/ 1903025 h 6858000"/>
              <a:gd name="connsiteX57" fmla="*/ 202281 w 6022105"/>
              <a:gd name="connsiteY57" fmla="*/ 1849668 h 6858000"/>
              <a:gd name="connsiteX58" fmla="*/ 359276 w 6022105"/>
              <a:gd name="connsiteY58" fmla="*/ 1657587 h 6858000"/>
              <a:gd name="connsiteX59" fmla="*/ 247569 w 6022105"/>
              <a:gd name="connsiteY59" fmla="*/ 1636245 h 6858000"/>
              <a:gd name="connsiteX60" fmla="*/ 205301 w 6022105"/>
              <a:gd name="connsiteY60" fmla="*/ 1597117 h 6858000"/>
              <a:gd name="connsiteX61" fmla="*/ 235492 w 6022105"/>
              <a:gd name="connsiteY61" fmla="*/ 1540204 h 6858000"/>
              <a:gd name="connsiteX62" fmla="*/ 582694 w 6022105"/>
              <a:gd name="connsiteY62" fmla="*/ 1365909 h 6858000"/>
              <a:gd name="connsiteX63" fmla="*/ 609865 w 6022105"/>
              <a:gd name="connsiteY63" fmla="*/ 1230741 h 6858000"/>
              <a:gd name="connsiteX64" fmla="*/ 543445 w 6022105"/>
              <a:gd name="connsiteY64" fmla="*/ 1209399 h 6858000"/>
              <a:gd name="connsiteX65" fmla="*/ 467966 w 6022105"/>
              <a:gd name="connsiteY65" fmla="*/ 1220069 h 6858000"/>
              <a:gd name="connsiteX66" fmla="*/ 528348 w 6022105"/>
              <a:gd name="connsiteY66" fmla="*/ 1113358 h 6858000"/>
              <a:gd name="connsiteX67" fmla="*/ 772899 w 6022105"/>
              <a:gd name="connsiteY67" fmla="*/ 1006647 h 6858000"/>
              <a:gd name="connsiteX68" fmla="*/ 818186 w 6022105"/>
              <a:gd name="connsiteY68" fmla="*/ 949734 h 6858000"/>
              <a:gd name="connsiteX69" fmla="*/ 757803 w 6022105"/>
              <a:gd name="connsiteY69" fmla="*/ 921277 h 6858000"/>
              <a:gd name="connsiteX70" fmla="*/ 712516 w 6022105"/>
              <a:gd name="connsiteY70" fmla="*/ 910606 h 6858000"/>
              <a:gd name="connsiteX71" fmla="*/ 1648449 w 6022105"/>
              <a:gd name="connsiteY71" fmla="*/ 465975 h 6858000"/>
              <a:gd name="connsiteX72" fmla="*/ 1437109 w 6022105"/>
              <a:gd name="connsiteY72" fmla="*/ 462417 h 6858000"/>
              <a:gd name="connsiteX73" fmla="*/ 1228788 w 6022105"/>
              <a:gd name="connsiteY73" fmla="*/ 533558 h 6858000"/>
              <a:gd name="connsiteX74" fmla="*/ 1008391 w 6022105"/>
              <a:gd name="connsiteY74" fmla="*/ 522887 h 6858000"/>
              <a:gd name="connsiteX75" fmla="*/ 800071 w 6022105"/>
              <a:gd name="connsiteY75" fmla="*/ 558458 h 6858000"/>
              <a:gd name="connsiteX76" fmla="*/ 618923 w 6022105"/>
              <a:gd name="connsiteY76" fmla="*/ 558458 h 6858000"/>
              <a:gd name="connsiteX77" fmla="*/ 787995 w 6022105"/>
              <a:gd name="connsiteY77" fmla="*/ 505101 h 6858000"/>
              <a:gd name="connsiteX78" fmla="*/ 851396 w 6022105"/>
              <a:gd name="connsiteY78" fmla="*/ 416176 h 6858000"/>
              <a:gd name="connsiteX79" fmla="*/ 830263 w 6022105"/>
              <a:gd name="connsiteY79" fmla="*/ 334364 h 6858000"/>
              <a:gd name="connsiteX80" fmla="*/ 760822 w 6022105"/>
              <a:gd name="connsiteY80" fmla="*/ 359262 h 6858000"/>
              <a:gd name="connsiteX81" fmla="*/ 679305 w 6022105"/>
              <a:gd name="connsiteY81" fmla="*/ 451747 h 6858000"/>
              <a:gd name="connsiteX82" fmla="*/ 661190 w 6022105"/>
              <a:gd name="connsiteY82" fmla="*/ 394834 h 6858000"/>
              <a:gd name="connsiteX83" fmla="*/ 612884 w 6022105"/>
              <a:gd name="connsiteY83" fmla="*/ 352148 h 6858000"/>
              <a:gd name="connsiteX84" fmla="*/ 335123 w 6022105"/>
              <a:gd name="connsiteY84" fmla="*/ 373491 h 6858000"/>
              <a:gd name="connsiteX85" fmla="*/ 519291 w 6022105"/>
              <a:gd name="connsiteY85" fmla="*/ 192082 h 6858000"/>
              <a:gd name="connsiteX86" fmla="*/ 637037 w 6022105"/>
              <a:gd name="connsiteY86" fmla="*/ 163625 h 6858000"/>
              <a:gd name="connsiteX87" fmla="*/ 664209 w 6022105"/>
              <a:gd name="connsiteY87" fmla="*/ 88927 h 6858000"/>
              <a:gd name="connsiteX88" fmla="*/ 609865 w 6022105"/>
              <a:gd name="connsiteY88" fmla="*/ 71141 h 6858000"/>
              <a:gd name="connsiteX89" fmla="*/ 338143 w 6022105"/>
              <a:gd name="connsiteY89" fmla="*/ 135168 h 6858000"/>
              <a:gd name="connsiteX90" fmla="*/ 292855 w 6022105"/>
              <a:gd name="connsiteY90" fmla="*/ 110269 h 6858000"/>
              <a:gd name="connsiteX91" fmla="*/ 606846 w 6022105"/>
              <a:gd name="connsiteY9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</a:cxnLst>
            <a:rect l="l" t="t" r="r" b="b"/>
            <a:pathLst>
              <a:path w="6022105" h="6858000">
                <a:moveTo>
                  <a:pt x="606846" y="0"/>
                </a:moveTo>
                <a:lnTo>
                  <a:pt x="6022105" y="0"/>
                </a:lnTo>
                <a:lnTo>
                  <a:pt x="6022105" y="6858000"/>
                </a:lnTo>
                <a:lnTo>
                  <a:pt x="0" y="6858000"/>
                </a:lnTo>
                <a:cubicBezTo>
                  <a:pt x="123784" y="6786859"/>
                  <a:pt x="241530" y="6701489"/>
                  <a:pt x="374372" y="6658805"/>
                </a:cubicBezTo>
                <a:cubicBezTo>
                  <a:pt x="464946" y="6630349"/>
                  <a:pt x="552502" y="6580550"/>
                  <a:pt x="537405" y="6431153"/>
                </a:cubicBezTo>
                <a:cubicBezTo>
                  <a:pt x="534387" y="6388469"/>
                  <a:pt x="558540" y="6356456"/>
                  <a:pt x="594769" y="6367127"/>
                </a:cubicBezTo>
                <a:cubicBezTo>
                  <a:pt x="664209" y="6388469"/>
                  <a:pt x="697421" y="6327999"/>
                  <a:pt x="736668" y="6281757"/>
                </a:cubicBezTo>
                <a:cubicBezTo>
                  <a:pt x="806109" y="6199945"/>
                  <a:pt x="872530" y="6114575"/>
                  <a:pt x="984239" y="6100347"/>
                </a:cubicBezTo>
                <a:cubicBezTo>
                  <a:pt x="963105" y="6036320"/>
                  <a:pt x="926876" y="6043434"/>
                  <a:pt x="893664" y="6057663"/>
                </a:cubicBezTo>
                <a:cubicBezTo>
                  <a:pt x="806109" y="6093234"/>
                  <a:pt x="718554" y="6132361"/>
                  <a:pt x="631000" y="6167932"/>
                </a:cubicBezTo>
                <a:cubicBezTo>
                  <a:pt x="573636" y="6189274"/>
                  <a:pt x="516273" y="6221287"/>
                  <a:pt x="440793" y="6196388"/>
                </a:cubicBezTo>
                <a:cubicBezTo>
                  <a:pt x="507214" y="6068335"/>
                  <a:pt x="618923" y="6043434"/>
                  <a:pt x="709496" y="6004307"/>
                </a:cubicBezTo>
                <a:cubicBezTo>
                  <a:pt x="821206" y="5954508"/>
                  <a:pt x="887626" y="5862025"/>
                  <a:pt x="969143" y="5755314"/>
                </a:cubicBezTo>
                <a:cubicBezTo>
                  <a:pt x="887626" y="5726858"/>
                  <a:pt x="836301" y="5805112"/>
                  <a:pt x="769879" y="5801555"/>
                </a:cubicBezTo>
                <a:cubicBezTo>
                  <a:pt x="766860" y="5790884"/>
                  <a:pt x="760822" y="5769542"/>
                  <a:pt x="760822" y="5769542"/>
                </a:cubicBezTo>
                <a:cubicBezTo>
                  <a:pt x="869512" y="5712629"/>
                  <a:pt x="917816" y="5605917"/>
                  <a:pt x="935933" y="5474306"/>
                </a:cubicBezTo>
                <a:cubicBezTo>
                  <a:pt x="941970" y="5406721"/>
                  <a:pt x="981219" y="5385379"/>
                  <a:pt x="1020468" y="5353367"/>
                </a:cubicBezTo>
                <a:cubicBezTo>
                  <a:pt x="1153310" y="5243097"/>
                  <a:pt x="1295209" y="5143500"/>
                  <a:pt x="1406918" y="4994104"/>
                </a:cubicBezTo>
                <a:cubicBezTo>
                  <a:pt x="1277095" y="5011889"/>
                  <a:pt x="1174445" y="5111487"/>
                  <a:pt x="1038583" y="5154171"/>
                </a:cubicBezTo>
                <a:cubicBezTo>
                  <a:pt x="1147271" y="4990547"/>
                  <a:pt x="1289172" y="4905177"/>
                  <a:pt x="1418994" y="4805580"/>
                </a:cubicBezTo>
                <a:cubicBezTo>
                  <a:pt x="1479378" y="4759339"/>
                  <a:pt x="1533721" y="4702425"/>
                  <a:pt x="1603162" y="4677526"/>
                </a:cubicBezTo>
                <a:cubicBezTo>
                  <a:pt x="1627315" y="4670412"/>
                  <a:pt x="1669584" y="4652628"/>
                  <a:pt x="1648449" y="4602828"/>
                </a:cubicBezTo>
                <a:cubicBezTo>
                  <a:pt x="1630334" y="4560144"/>
                  <a:pt x="1597123" y="4574373"/>
                  <a:pt x="1566931" y="4585042"/>
                </a:cubicBezTo>
                <a:cubicBezTo>
                  <a:pt x="1494473" y="4613499"/>
                  <a:pt x="1415975" y="4613499"/>
                  <a:pt x="1316344" y="4613499"/>
                </a:cubicBezTo>
                <a:cubicBezTo>
                  <a:pt x="1400879" y="4478331"/>
                  <a:pt x="1554856" y="4521016"/>
                  <a:pt x="1627315" y="4378734"/>
                </a:cubicBezTo>
                <a:cubicBezTo>
                  <a:pt x="1536741" y="4353835"/>
                  <a:pt x="1467300" y="4403633"/>
                  <a:pt x="1394842" y="4414305"/>
                </a:cubicBezTo>
                <a:cubicBezTo>
                  <a:pt x="1328419" y="4424975"/>
                  <a:pt x="1313325" y="4400076"/>
                  <a:pt x="1328419" y="4321821"/>
                </a:cubicBezTo>
                <a:cubicBezTo>
                  <a:pt x="1352573" y="4200882"/>
                  <a:pt x="1316344" y="4140411"/>
                  <a:pt x="1219731" y="4172424"/>
                </a:cubicBezTo>
                <a:cubicBezTo>
                  <a:pt x="1129157" y="4204438"/>
                  <a:pt x="1120099" y="4158196"/>
                  <a:pt x="1144253" y="4090612"/>
                </a:cubicBezTo>
                <a:cubicBezTo>
                  <a:pt x="1180482" y="3991015"/>
                  <a:pt x="1141234" y="3912759"/>
                  <a:pt x="1114061" y="3827390"/>
                </a:cubicBezTo>
                <a:cubicBezTo>
                  <a:pt x="1071793" y="3699337"/>
                  <a:pt x="1089907" y="3635309"/>
                  <a:pt x="1177463" y="3539269"/>
                </a:cubicBezTo>
                <a:cubicBezTo>
                  <a:pt x="1228788" y="3485914"/>
                  <a:pt x="1280115" y="3439672"/>
                  <a:pt x="1352573" y="3393429"/>
                </a:cubicBezTo>
                <a:cubicBezTo>
                  <a:pt x="1186520" y="3368530"/>
                  <a:pt x="1358611" y="3283162"/>
                  <a:pt x="1301248" y="3229805"/>
                </a:cubicBezTo>
                <a:cubicBezTo>
                  <a:pt x="1183502" y="3208463"/>
                  <a:pt x="1089907" y="3379202"/>
                  <a:pt x="929894" y="3329402"/>
                </a:cubicBezTo>
                <a:cubicBezTo>
                  <a:pt x="1123118" y="3183563"/>
                  <a:pt x="1340497" y="3137322"/>
                  <a:pt x="1482396" y="2941684"/>
                </a:cubicBezTo>
                <a:cubicBezTo>
                  <a:pt x="1449186" y="2899000"/>
                  <a:pt x="1415975" y="2941684"/>
                  <a:pt x="1388803" y="2923898"/>
                </a:cubicBezTo>
                <a:cubicBezTo>
                  <a:pt x="1388803" y="2913227"/>
                  <a:pt x="1071793" y="2980812"/>
                  <a:pt x="1053678" y="2703362"/>
                </a:cubicBezTo>
                <a:cubicBezTo>
                  <a:pt x="1047640" y="2703362"/>
                  <a:pt x="1041601" y="2703362"/>
                  <a:pt x="1035564" y="2692689"/>
                </a:cubicBezTo>
                <a:cubicBezTo>
                  <a:pt x="1002354" y="2653563"/>
                  <a:pt x="1032544" y="2561080"/>
                  <a:pt x="978200" y="2553965"/>
                </a:cubicBezTo>
                <a:cubicBezTo>
                  <a:pt x="917816" y="2546851"/>
                  <a:pt x="860453" y="2514837"/>
                  <a:pt x="797052" y="2532623"/>
                </a:cubicBezTo>
                <a:cubicBezTo>
                  <a:pt x="748745" y="2546851"/>
                  <a:pt x="697421" y="2564636"/>
                  <a:pt x="646095" y="2564636"/>
                </a:cubicBezTo>
                <a:cubicBezTo>
                  <a:pt x="591751" y="2564636"/>
                  <a:pt x="516273" y="2685576"/>
                  <a:pt x="483061" y="2525509"/>
                </a:cubicBezTo>
                <a:cubicBezTo>
                  <a:pt x="483061" y="2518395"/>
                  <a:pt x="389468" y="2536181"/>
                  <a:pt x="338143" y="2543294"/>
                </a:cubicBezTo>
                <a:cubicBezTo>
                  <a:pt x="295875" y="2550408"/>
                  <a:pt x="244549" y="2582422"/>
                  <a:pt x="214358" y="2518395"/>
                </a:cubicBezTo>
                <a:cubicBezTo>
                  <a:pt x="199263" y="2479267"/>
                  <a:pt x="271722" y="2408126"/>
                  <a:pt x="335123" y="2401012"/>
                </a:cubicBezTo>
                <a:cubicBezTo>
                  <a:pt x="392486" y="2393898"/>
                  <a:pt x="449850" y="2386784"/>
                  <a:pt x="504195" y="2401012"/>
                </a:cubicBezTo>
                <a:cubicBezTo>
                  <a:pt x="570616" y="2418796"/>
                  <a:pt x="606846" y="2390340"/>
                  <a:pt x="624961" y="2326314"/>
                </a:cubicBezTo>
                <a:cubicBezTo>
                  <a:pt x="646095" y="2258731"/>
                  <a:pt x="685344" y="2223159"/>
                  <a:pt x="739688" y="2191146"/>
                </a:cubicBezTo>
                <a:cubicBezTo>
                  <a:pt x="872530" y="2112891"/>
                  <a:pt x="999334" y="2020407"/>
                  <a:pt x="1144253" y="1974165"/>
                </a:cubicBezTo>
                <a:cubicBezTo>
                  <a:pt x="1171425" y="1967051"/>
                  <a:pt x="1204635" y="1952823"/>
                  <a:pt x="1216712" y="1892353"/>
                </a:cubicBezTo>
                <a:cubicBezTo>
                  <a:pt x="824224" y="1984836"/>
                  <a:pt x="467966" y="2223159"/>
                  <a:pt x="63401" y="2208931"/>
                </a:cubicBezTo>
                <a:cubicBezTo>
                  <a:pt x="172091" y="2134233"/>
                  <a:pt x="301913" y="2130676"/>
                  <a:pt x="419660" y="2077320"/>
                </a:cubicBezTo>
                <a:cubicBezTo>
                  <a:pt x="335123" y="2038192"/>
                  <a:pt x="256626" y="2080877"/>
                  <a:pt x="178128" y="2102219"/>
                </a:cubicBezTo>
                <a:cubicBezTo>
                  <a:pt x="111707" y="2120004"/>
                  <a:pt x="51324" y="2123562"/>
                  <a:pt x="45286" y="2013292"/>
                </a:cubicBezTo>
                <a:cubicBezTo>
                  <a:pt x="45286" y="2002622"/>
                  <a:pt x="45286" y="1995507"/>
                  <a:pt x="45286" y="1984836"/>
                </a:cubicBezTo>
                <a:cubicBezTo>
                  <a:pt x="69439" y="1938595"/>
                  <a:pt x="102650" y="1917252"/>
                  <a:pt x="144917" y="1903025"/>
                </a:cubicBezTo>
                <a:cubicBezTo>
                  <a:pt x="169071" y="1895910"/>
                  <a:pt x="202281" y="1881683"/>
                  <a:pt x="202281" y="1849668"/>
                </a:cubicBezTo>
                <a:cubicBezTo>
                  <a:pt x="199263" y="1728729"/>
                  <a:pt x="280779" y="1693158"/>
                  <a:pt x="359276" y="1657587"/>
                </a:cubicBezTo>
                <a:cubicBezTo>
                  <a:pt x="317008" y="1597117"/>
                  <a:pt x="280779" y="1639802"/>
                  <a:pt x="247569" y="1636245"/>
                </a:cubicBezTo>
                <a:cubicBezTo>
                  <a:pt x="226434" y="1632688"/>
                  <a:pt x="205301" y="1629132"/>
                  <a:pt x="205301" y="1597117"/>
                </a:cubicBezTo>
                <a:cubicBezTo>
                  <a:pt x="205301" y="1572219"/>
                  <a:pt x="214358" y="1540204"/>
                  <a:pt x="235492" y="1540204"/>
                </a:cubicBezTo>
                <a:cubicBezTo>
                  <a:pt x="368334" y="1536647"/>
                  <a:pt x="443813" y="1365909"/>
                  <a:pt x="582694" y="1365909"/>
                </a:cubicBezTo>
                <a:cubicBezTo>
                  <a:pt x="667229" y="1365909"/>
                  <a:pt x="540425" y="1269868"/>
                  <a:pt x="609865" y="1230741"/>
                </a:cubicBezTo>
                <a:cubicBezTo>
                  <a:pt x="624961" y="1220069"/>
                  <a:pt x="567597" y="1205842"/>
                  <a:pt x="543445" y="1209399"/>
                </a:cubicBezTo>
                <a:cubicBezTo>
                  <a:pt x="519291" y="1212955"/>
                  <a:pt x="498156" y="1237855"/>
                  <a:pt x="467966" y="1220069"/>
                </a:cubicBezTo>
                <a:cubicBezTo>
                  <a:pt x="452870" y="1156043"/>
                  <a:pt x="492119" y="1131144"/>
                  <a:pt x="528348" y="1113358"/>
                </a:cubicBezTo>
                <a:cubicBezTo>
                  <a:pt x="606846" y="1070674"/>
                  <a:pt x="685344" y="1020875"/>
                  <a:pt x="772899" y="1006647"/>
                </a:cubicBezTo>
                <a:cubicBezTo>
                  <a:pt x="803089" y="1003089"/>
                  <a:pt x="821206" y="985305"/>
                  <a:pt x="818186" y="949734"/>
                </a:cubicBezTo>
                <a:cubicBezTo>
                  <a:pt x="812148" y="903491"/>
                  <a:pt x="781956" y="917720"/>
                  <a:pt x="757803" y="921277"/>
                </a:cubicBezTo>
                <a:cubicBezTo>
                  <a:pt x="742707" y="924835"/>
                  <a:pt x="727611" y="935506"/>
                  <a:pt x="712516" y="910606"/>
                </a:cubicBezTo>
                <a:cubicBezTo>
                  <a:pt x="1065755" y="658055"/>
                  <a:pt x="1252941" y="672284"/>
                  <a:pt x="1648449" y="465975"/>
                </a:cubicBezTo>
                <a:cubicBezTo>
                  <a:pt x="1560894" y="426847"/>
                  <a:pt x="1497492" y="455303"/>
                  <a:pt x="1437109" y="462417"/>
                </a:cubicBezTo>
                <a:cubicBezTo>
                  <a:pt x="1286152" y="480203"/>
                  <a:pt x="1379746" y="512216"/>
                  <a:pt x="1228788" y="533558"/>
                </a:cubicBezTo>
                <a:cubicBezTo>
                  <a:pt x="1156328" y="544229"/>
                  <a:pt x="1089907" y="579800"/>
                  <a:pt x="1008391" y="522887"/>
                </a:cubicBezTo>
                <a:cubicBezTo>
                  <a:pt x="954047" y="483759"/>
                  <a:pt x="866492" y="526444"/>
                  <a:pt x="800071" y="558458"/>
                </a:cubicBezTo>
                <a:cubicBezTo>
                  <a:pt x="745726" y="586915"/>
                  <a:pt x="691382" y="594028"/>
                  <a:pt x="618923" y="558458"/>
                </a:cubicBezTo>
                <a:cubicBezTo>
                  <a:pt x="685344" y="537116"/>
                  <a:pt x="736668" y="519330"/>
                  <a:pt x="787995" y="505101"/>
                </a:cubicBezTo>
                <a:cubicBezTo>
                  <a:pt x="830263" y="494431"/>
                  <a:pt x="854416" y="469532"/>
                  <a:pt x="851396" y="416176"/>
                </a:cubicBezTo>
                <a:cubicBezTo>
                  <a:pt x="851396" y="387720"/>
                  <a:pt x="860453" y="348592"/>
                  <a:pt x="830263" y="334364"/>
                </a:cubicBezTo>
                <a:cubicBezTo>
                  <a:pt x="806109" y="320135"/>
                  <a:pt x="772899" y="334364"/>
                  <a:pt x="760822" y="359262"/>
                </a:cubicBezTo>
                <a:cubicBezTo>
                  <a:pt x="745726" y="405504"/>
                  <a:pt x="730631" y="448189"/>
                  <a:pt x="679305" y="451747"/>
                </a:cubicBezTo>
                <a:cubicBezTo>
                  <a:pt x="609865" y="458860"/>
                  <a:pt x="649115" y="430405"/>
                  <a:pt x="661190" y="394834"/>
                </a:cubicBezTo>
                <a:cubicBezTo>
                  <a:pt x="673267" y="355706"/>
                  <a:pt x="637037" y="345034"/>
                  <a:pt x="612884" y="352148"/>
                </a:cubicBezTo>
                <a:cubicBezTo>
                  <a:pt x="522310" y="384162"/>
                  <a:pt x="428717" y="327250"/>
                  <a:pt x="335123" y="373491"/>
                </a:cubicBezTo>
                <a:cubicBezTo>
                  <a:pt x="359276" y="259665"/>
                  <a:pt x="410603" y="209867"/>
                  <a:pt x="519291" y="192082"/>
                </a:cubicBezTo>
                <a:cubicBezTo>
                  <a:pt x="558540" y="188525"/>
                  <a:pt x="600808" y="195638"/>
                  <a:pt x="637037" y="163625"/>
                </a:cubicBezTo>
                <a:cubicBezTo>
                  <a:pt x="658172" y="145839"/>
                  <a:pt x="679305" y="124497"/>
                  <a:pt x="664209" y="88927"/>
                </a:cubicBezTo>
                <a:cubicBezTo>
                  <a:pt x="655152" y="64027"/>
                  <a:pt x="631000" y="64027"/>
                  <a:pt x="609865" y="71141"/>
                </a:cubicBezTo>
                <a:cubicBezTo>
                  <a:pt x="522310" y="110269"/>
                  <a:pt x="428717" y="120941"/>
                  <a:pt x="338143" y="135168"/>
                </a:cubicBezTo>
                <a:cubicBezTo>
                  <a:pt x="323047" y="138725"/>
                  <a:pt x="307951" y="145839"/>
                  <a:pt x="292855" y="110269"/>
                </a:cubicBezTo>
                <a:cubicBezTo>
                  <a:pt x="398525" y="78255"/>
                  <a:pt x="501176" y="35571"/>
                  <a:pt x="606846" y="0"/>
                </a:cubicBezTo>
                <a:close/>
              </a:path>
            </a:pathLst>
          </a:custGeom>
          <a:solidFill>
            <a:srgbClr val="75AA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0DB8D7FF-4F61-4441-80A6-580C0955C5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34873" y="1674546"/>
            <a:ext cx="5594224" cy="3508908"/>
          </a:xfrm>
          <a:noFill/>
        </p:spPr>
        <p:txBody>
          <a:bodyPr anchor="ctr">
            <a:normAutofit/>
          </a:bodyPr>
          <a:lstStyle/>
          <a:p>
            <a:r>
              <a:rPr lang="fi-FI" sz="41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Silloin on analysoitava nopeasti millainen hyökkääjä palloa pitelee. </a:t>
            </a:r>
            <a:br>
              <a:rPr lang="fi-FI" sz="41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fi-FI" sz="41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i-FI" sz="41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</a:t>
            </a:r>
            <a:r>
              <a:rPr lang="fi-FI" sz="41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yökkääjiä on muutamaa pääluokkaa: </a:t>
            </a:r>
            <a:endParaRPr lang="fi-FI" sz="4100" b="1" dirty="0"/>
          </a:p>
        </p:txBody>
      </p:sp>
    </p:spTree>
    <p:extLst>
      <p:ext uri="{BB962C8B-B14F-4D97-AF65-F5344CB8AC3E}">
        <p14:creationId xmlns:p14="http://schemas.microsoft.com/office/powerpoint/2010/main" val="10159109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0C277D19-7DB2-4EB7-A9D7-94188998E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EB197D2C-A33B-4345-BB16-C894ABA82F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67024" y="1040877"/>
            <a:ext cx="7080494" cy="4776246"/>
          </a:xfrm>
          <a:custGeom>
            <a:avLst/>
            <a:gdLst>
              <a:gd name="connsiteX0" fmla="*/ 1164045 w 7323233"/>
              <a:gd name="connsiteY0" fmla="*/ 25 h 5835507"/>
              <a:gd name="connsiteX1" fmla="*/ 1213723 w 7323233"/>
              <a:gd name="connsiteY1" fmla="*/ 8385 h 5835507"/>
              <a:gd name="connsiteX2" fmla="*/ 2251656 w 7323233"/>
              <a:gd name="connsiteY2" fmla="*/ 138318 h 5835507"/>
              <a:gd name="connsiteX3" fmla="*/ 3226534 w 7323233"/>
              <a:gd name="connsiteY3" fmla="*/ 205194 h 5835507"/>
              <a:gd name="connsiteX4" fmla="*/ 4404335 w 7323233"/>
              <a:gd name="connsiteY4" fmla="*/ 316784 h 5835507"/>
              <a:gd name="connsiteX5" fmla="*/ 5225968 w 7323233"/>
              <a:gd name="connsiteY5" fmla="*/ 350415 h 5835507"/>
              <a:gd name="connsiteX6" fmla="*/ 5266859 w 7323233"/>
              <a:gd name="connsiteY6" fmla="*/ 348884 h 5835507"/>
              <a:gd name="connsiteX7" fmla="*/ 5685318 w 7323233"/>
              <a:gd name="connsiteY7" fmla="*/ 399712 h 5835507"/>
              <a:gd name="connsiteX8" fmla="*/ 5411315 w 7323233"/>
              <a:gd name="connsiteY8" fmla="*/ 618305 h 5835507"/>
              <a:gd name="connsiteX9" fmla="*/ 5805698 w 7323233"/>
              <a:gd name="connsiteY9" fmla="*/ 721868 h 5835507"/>
              <a:gd name="connsiteX10" fmla="*/ 6188997 w 7323233"/>
              <a:gd name="connsiteY10" fmla="*/ 868233 h 5835507"/>
              <a:gd name="connsiteX11" fmla="*/ 6261225 w 7323233"/>
              <a:gd name="connsiteY11" fmla="*/ 928614 h 5835507"/>
              <a:gd name="connsiteX12" fmla="*/ 6858533 w 7323233"/>
              <a:gd name="connsiteY12" fmla="*/ 1323379 h 5835507"/>
              <a:gd name="connsiteX13" fmla="*/ 6744269 w 7323233"/>
              <a:gd name="connsiteY13" fmla="*/ 1407072 h 5835507"/>
              <a:gd name="connsiteX14" fmla="*/ 6956365 w 7323233"/>
              <a:gd name="connsiteY14" fmla="*/ 1507197 h 5835507"/>
              <a:gd name="connsiteX15" fmla="*/ 7004134 w 7323233"/>
              <a:gd name="connsiteY15" fmla="*/ 1549234 h 5835507"/>
              <a:gd name="connsiteX16" fmla="*/ 6963627 w 7323233"/>
              <a:gd name="connsiteY16" fmla="*/ 1599678 h 5835507"/>
              <a:gd name="connsiteX17" fmla="*/ 6875731 w 7323233"/>
              <a:gd name="connsiteY17" fmla="*/ 1634837 h 5835507"/>
              <a:gd name="connsiteX18" fmla="*/ 6759175 w 7323233"/>
              <a:gd name="connsiteY18" fmla="*/ 1723878 h 5835507"/>
              <a:gd name="connsiteX19" fmla="*/ 6763759 w 7323233"/>
              <a:gd name="connsiteY19" fmla="*/ 1793431 h 5835507"/>
              <a:gd name="connsiteX20" fmla="*/ 6832931 w 7323233"/>
              <a:gd name="connsiteY20" fmla="*/ 1919543 h 5835507"/>
              <a:gd name="connsiteX21" fmla="*/ 6728984 w 7323233"/>
              <a:gd name="connsiteY21" fmla="*/ 2051386 h 5835507"/>
              <a:gd name="connsiteX22" fmla="*/ 6675481 w 7323233"/>
              <a:gd name="connsiteY22" fmla="*/ 2090365 h 5835507"/>
              <a:gd name="connsiteX23" fmla="*/ 6778665 w 7323233"/>
              <a:gd name="connsiteY23" fmla="*/ 2103740 h 5835507"/>
              <a:gd name="connsiteX24" fmla="*/ 6814587 w 7323233"/>
              <a:gd name="connsiteY24" fmla="*/ 2158771 h 5835507"/>
              <a:gd name="connsiteX25" fmla="*/ 6830637 w 7323233"/>
              <a:gd name="connsiteY25" fmla="*/ 2186286 h 5835507"/>
              <a:gd name="connsiteX26" fmla="*/ 6928087 w 7323233"/>
              <a:gd name="connsiteY26" fmla="*/ 2358639 h 5835507"/>
              <a:gd name="connsiteX27" fmla="*/ 6911653 w 7323233"/>
              <a:gd name="connsiteY27" fmla="*/ 2406789 h 5835507"/>
              <a:gd name="connsiteX28" fmla="*/ 6749237 w 7323233"/>
              <a:gd name="connsiteY28" fmla="*/ 2639522 h 5835507"/>
              <a:gd name="connsiteX29" fmla="*/ 6921971 w 7323233"/>
              <a:gd name="connsiteY29" fmla="*/ 2704488 h 5835507"/>
              <a:gd name="connsiteX30" fmla="*/ 6932290 w 7323233"/>
              <a:gd name="connsiteY30" fmla="*/ 2814548 h 5835507"/>
              <a:gd name="connsiteX31" fmla="*/ 7020186 w 7323233"/>
              <a:gd name="connsiteY31" fmla="*/ 2937603 h 5835507"/>
              <a:gd name="connsiteX32" fmla="*/ 7213555 w 7323233"/>
              <a:gd name="connsiteY32" fmla="*/ 3110719 h 5835507"/>
              <a:gd name="connsiteX33" fmla="*/ 7323233 w 7323233"/>
              <a:gd name="connsiteY33" fmla="*/ 3226893 h 5835507"/>
              <a:gd name="connsiteX34" fmla="*/ 7134067 w 7323233"/>
              <a:gd name="connsiteY34" fmla="*/ 3257847 h 5835507"/>
              <a:gd name="connsiteX35" fmla="*/ 7104643 w 7323233"/>
              <a:gd name="connsiteY35" fmla="*/ 3275809 h 5835507"/>
              <a:gd name="connsiteX36" fmla="*/ 7127189 w 7323233"/>
              <a:gd name="connsiteY36" fmla="*/ 3336953 h 5835507"/>
              <a:gd name="connsiteX37" fmla="*/ 7157379 w 7323233"/>
              <a:gd name="connsiteY37" fmla="*/ 3397718 h 5835507"/>
              <a:gd name="connsiteX38" fmla="*/ 7136361 w 7323233"/>
              <a:gd name="connsiteY38" fmla="*/ 3445487 h 5835507"/>
              <a:gd name="connsiteX39" fmla="*/ 6988849 w 7323233"/>
              <a:gd name="connsiteY39" fmla="*/ 3652233 h 5835507"/>
              <a:gd name="connsiteX40" fmla="*/ 6867705 w 7323233"/>
              <a:gd name="connsiteY40" fmla="*/ 3734395 h 5835507"/>
              <a:gd name="connsiteX41" fmla="*/ 6591791 w 7323233"/>
              <a:gd name="connsiteY41" fmla="*/ 4107760 h 5835507"/>
              <a:gd name="connsiteX42" fmla="*/ 6505041 w 7323233"/>
              <a:gd name="connsiteY42" fmla="*/ 4228904 h 5835507"/>
              <a:gd name="connsiteX43" fmla="*/ 6569243 w 7323233"/>
              <a:gd name="connsiteY43" fmla="*/ 4271704 h 5835507"/>
              <a:gd name="connsiteX44" fmla="*/ 6446188 w 7323233"/>
              <a:gd name="connsiteY44" fmla="*/ 4398582 h 5835507"/>
              <a:gd name="connsiteX45" fmla="*/ 6301351 w 7323233"/>
              <a:gd name="connsiteY45" fmla="*/ 4539595 h 5835507"/>
              <a:gd name="connsiteX46" fmla="*/ 6263519 w 7323233"/>
              <a:gd name="connsiteY46" fmla="*/ 4577047 h 5835507"/>
              <a:gd name="connsiteX47" fmla="*/ 3277744 w 7323233"/>
              <a:gd name="connsiteY47" fmla="*/ 5834336 h 5835507"/>
              <a:gd name="connsiteX48" fmla="*/ 2490505 w 7323233"/>
              <a:gd name="connsiteY48" fmla="*/ 5648992 h 5835507"/>
              <a:gd name="connsiteX49" fmla="*/ 2179046 w 7323233"/>
              <a:gd name="connsiteY49" fmla="*/ 5504920 h 5835507"/>
              <a:gd name="connsiteX50" fmla="*/ 1780078 w 7323233"/>
              <a:gd name="connsiteY50" fmla="*/ 5273715 h 5835507"/>
              <a:gd name="connsiteX51" fmla="*/ 1353592 w 7323233"/>
              <a:gd name="connsiteY51" fmla="*/ 5087606 h 5835507"/>
              <a:gd name="connsiteX52" fmla="*/ 1208373 w 7323233"/>
              <a:gd name="connsiteY52" fmla="*/ 4917165 h 5835507"/>
              <a:gd name="connsiteX53" fmla="*/ 1157548 w 7323233"/>
              <a:gd name="connsiteY53" fmla="*/ 4869396 h 5835507"/>
              <a:gd name="connsiteX54" fmla="*/ 1030289 w 7323233"/>
              <a:gd name="connsiteY54" fmla="*/ 4807103 h 5835507"/>
              <a:gd name="connsiteX55" fmla="*/ 808258 w 7323233"/>
              <a:gd name="connsiteY55" fmla="*/ 4672585 h 5835507"/>
              <a:gd name="connsiteX56" fmla="*/ 889658 w 7323233"/>
              <a:gd name="connsiteY56" fmla="*/ 4642013 h 5835507"/>
              <a:gd name="connsiteX57" fmla="*/ 1123917 w 7323233"/>
              <a:gd name="connsiteY57" fmla="*/ 4723412 h 5835507"/>
              <a:gd name="connsiteX58" fmla="*/ 1294360 w 7323233"/>
              <a:gd name="connsiteY58" fmla="*/ 4745194 h 5835507"/>
              <a:gd name="connsiteX59" fmla="*/ 1054367 w 7323233"/>
              <a:gd name="connsiteY59" fmla="*/ 4603034 h 5835507"/>
              <a:gd name="connsiteX60" fmla="*/ 822015 w 7323233"/>
              <a:gd name="connsiteY60" fmla="*/ 4418070 h 5835507"/>
              <a:gd name="connsiteX61" fmla="*/ 1001246 w 7323233"/>
              <a:gd name="connsiteY61" fmla="*/ 4453610 h 5835507"/>
              <a:gd name="connsiteX62" fmla="*/ 1008889 w 7323233"/>
              <a:gd name="connsiteY62" fmla="*/ 4428770 h 5835507"/>
              <a:gd name="connsiteX63" fmla="*/ 853733 w 7323233"/>
              <a:gd name="connsiteY63" fmla="*/ 4208648 h 5835507"/>
              <a:gd name="connsiteX64" fmla="*/ 776921 w 7323233"/>
              <a:gd name="connsiteY64" fmla="*/ 4119989 h 5835507"/>
              <a:gd name="connsiteX65" fmla="*/ 431453 w 7323233"/>
              <a:gd name="connsiteY65" fmla="*/ 3852864 h 5835507"/>
              <a:gd name="connsiteX66" fmla="*/ 759342 w 7323233"/>
              <a:gd name="connsiteY66" fmla="*/ 3972095 h 5835507"/>
              <a:gd name="connsiteX67" fmla="*/ 420753 w 7323233"/>
              <a:gd name="connsiteY67" fmla="*/ 3712230 h 5835507"/>
              <a:gd name="connsiteX68" fmla="*/ 256425 w 7323233"/>
              <a:gd name="connsiteY68" fmla="*/ 3616309 h 5835507"/>
              <a:gd name="connsiteX69" fmla="*/ 214772 w 7323233"/>
              <a:gd name="connsiteY69" fmla="*/ 3559749 h 5835507"/>
              <a:gd name="connsiteX70" fmla="*/ 287762 w 7323233"/>
              <a:gd name="connsiteY70" fmla="*/ 3547521 h 5835507"/>
              <a:gd name="connsiteX71" fmla="*/ 511706 w 7323233"/>
              <a:gd name="connsiteY71" fmla="*/ 3569305 h 5835507"/>
              <a:gd name="connsiteX72" fmla="*/ 235409 w 7323233"/>
              <a:gd name="connsiteY72" fmla="*/ 3394659 h 5835507"/>
              <a:gd name="connsiteX73" fmla="*/ 442537 w 7323233"/>
              <a:gd name="connsiteY73" fmla="*/ 3421409 h 5835507"/>
              <a:gd name="connsiteX74" fmla="*/ 502152 w 7323233"/>
              <a:gd name="connsiteY74" fmla="*/ 3352622 h 5835507"/>
              <a:gd name="connsiteX75" fmla="*/ 598455 w 7323233"/>
              <a:gd name="connsiteY75" fmla="*/ 3241415 h 5835507"/>
              <a:gd name="connsiteX76" fmla="*/ 664949 w 7323233"/>
              <a:gd name="connsiteY76" fmla="*/ 3179506 h 5835507"/>
              <a:gd name="connsiteX77" fmla="*/ 692846 w 7323233"/>
              <a:gd name="connsiteY77" fmla="*/ 2984607 h 5835507"/>
              <a:gd name="connsiteX78" fmla="*/ 635524 w 7323233"/>
              <a:gd name="connsiteY78" fmla="*/ 2771366 h 5835507"/>
              <a:gd name="connsiteX79" fmla="*/ 480368 w 7323233"/>
              <a:gd name="connsiteY79" fmla="*/ 2663598 h 5835507"/>
              <a:gd name="connsiteX80" fmla="*/ 525081 w 7323233"/>
              <a:gd name="connsiteY80" fmla="*/ 2542454 h 5835507"/>
              <a:gd name="connsiteX81" fmla="*/ 855264 w 7323233"/>
              <a:gd name="connsiteY81" fmla="*/ 2615829 h 5835507"/>
              <a:gd name="connsiteX82" fmla="*/ 361137 w 7323233"/>
              <a:gd name="connsiteY82" fmla="*/ 2327301 h 5835507"/>
              <a:gd name="connsiteX83" fmla="*/ 444065 w 7323233"/>
              <a:gd name="connsiteY83" fmla="*/ 2312780 h 5835507"/>
              <a:gd name="connsiteX84" fmla="*/ 440625 w 7323233"/>
              <a:gd name="connsiteY84" fmla="*/ 2290233 h 5835507"/>
              <a:gd name="connsiteX85" fmla="*/ 445975 w 7323233"/>
              <a:gd name="connsiteY85" fmla="*/ 2151509 h 5835507"/>
              <a:gd name="connsiteX86" fmla="*/ 459734 w 7323233"/>
              <a:gd name="connsiteY86" fmla="*/ 2087690 h 5835507"/>
              <a:gd name="connsiteX87" fmla="*/ 437950 w 7323233"/>
              <a:gd name="connsiteY87" fmla="*/ 2014315 h 5835507"/>
              <a:gd name="connsiteX88" fmla="*/ 808640 w 7323233"/>
              <a:gd name="connsiteY88" fmla="*/ 2042977 h 5835507"/>
              <a:gd name="connsiteX89" fmla="*/ 969908 w 7323233"/>
              <a:gd name="connsiteY89" fmla="*/ 2026162 h 5835507"/>
              <a:gd name="connsiteX90" fmla="*/ 1251176 w 7323233"/>
              <a:gd name="connsiteY90" fmla="*/ 2021577 h 5835507"/>
              <a:gd name="connsiteX91" fmla="*/ 1381491 w 7323233"/>
              <a:gd name="connsiteY91" fmla="*/ 2035718 h 5835507"/>
              <a:gd name="connsiteX92" fmla="*/ 1492697 w 7323233"/>
              <a:gd name="connsiteY92" fmla="*/ 2017374 h 5835507"/>
              <a:gd name="connsiteX93" fmla="*/ 1386076 w 7323233"/>
              <a:gd name="connsiteY93" fmla="*/ 1931006 h 5835507"/>
              <a:gd name="connsiteX94" fmla="*/ 1235889 w 7323233"/>
              <a:gd name="connsiteY94" fmla="*/ 1932153 h 5835507"/>
              <a:gd name="connsiteX95" fmla="*/ 1128886 w 7323233"/>
              <a:gd name="connsiteY95" fmla="*/ 1875977 h 5835507"/>
              <a:gd name="connsiteX96" fmla="*/ 1026851 w 7323233"/>
              <a:gd name="connsiteY96" fmla="*/ 1774322 h 5835507"/>
              <a:gd name="connsiteX97" fmla="*/ 666861 w 7323233"/>
              <a:gd name="connsiteY97" fmla="*/ 1612290 h 5835507"/>
              <a:gd name="connsiteX98" fmla="*/ 601130 w 7323233"/>
              <a:gd name="connsiteY98" fmla="*/ 1550762 h 5835507"/>
              <a:gd name="connsiteX99" fmla="*/ 1630272 w 7323233"/>
              <a:gd name="connsiteY99" fmla="*/ 1785787 h 5835507"/>
              <a:gd name="connsiteX100" fmla="*/ 1312320 w 7323233"/>
              <a:gd name="connsiteY100" fmla="*/ 1687191 h 5835507"/>
              <a:gd name="connsiteX101" fmla="*/ 1527473 w 7323233"/>
              <a:gd name="connsiteY101" fmla="*/ 1705153 h 5835507"/>
              <a:gd name="connsiteX102" fmla="*/ 1646706 w 7323233"/>
              <a:gd name="connsiteY102" fmla="*/ 1639040 h 5835507"/>
              <a:gd name="connsiteX103" fmla="*/ 1645178 w 7323233"/>
              <a:gd name="connsiteY103" fmla="*/ 1620315 h 5835507"/>
              <a:gd name="connsiteX104" fmla="*/ 1557663 w 7323233"/>
              <a:gd name="connsiteY104" fmla="*/ 1558787 h 5835507"/>
              <a:gd name="connsiteX105" fmla="*/ 1506454 w 7323233"/>
              <a:gd name="connsiteY105" fmla="*/ 1519044 h 5835507"/>
              <a:gd name="connsiteX106" fmla="*/ 1366204 w 7323233"/>
              <a:gd name="connsiteY106" fmla="*/ 1375735 h 5835507"/>
              <a:gd name="connsiteX107" fmla="*/ 1466329 w 7323233"/>
              <a:gd name="connsiteY107" fmla="*/ 1360450 h 5835507"/>
              <a:gd name="connsiteX108" fmla="*/ 1503397 w 7323233"/>
              <a:gd name="connsiteY108" fmla="*/ 1330641 h 5835507"/>
              <a:gd name="connsiteX109" fmla="*/ 1475501 w 7323233"/>
              <a:gd name="connsiteY109" fmla="*/ 1288604 h 5835507"/>
              <a:gd name="connsiteX110" fmla="*/ 1165573 w 7323233"/>
              <a:gd name="connsiteY110" fmla="*/ 1159435 h 5835507"/>
              <a:gd name="connsiteX111" fmla="*/ 1141498 w 7323233"/>
              <a:gd name="connsiteY111" fmla="*/ 1059311 h 5835507"/>
              <a:gd name="connsiteX112" fmla="*/ 1199585 w 7323233"/>
              <a:gd name="connsiteY112" fmla="*/ 1044407 h 5835507"/>
              <a:gd name="connsiteX113" fmla="*/ 1267226 w 7323233"/>
              <a:gd name="connsiteY113" fmla="*/ 1051286 h 5835507"/>
              <a:gd name="connsiteX114" fmla="*/ 1213342 w 7323233"/>
              <a:gd name="connsiteY114" fmla="*/ 972561 h 5835507"/>
              <a:gd name="connsiteX115" fmla="*/ 993986 w 7323233"/>
              <a:gd name="connsiteY115" fmla="*/ 893073 h 5835507"/>
              <a:gd name="connsiteX116" fmla="*/ 1047486 w 7323233"/>
              <a:gd name="connsiteY116" fmla="*/ 820083 h 5835507"/>
              <a:gd name="connsiteX117" fmla="*/ 0 w 7323233"/>
              <a:gd name="connsiteY117" fmla="*/ 488371 h 5835507"/>
              <a:gd name="connsiteX118" fmla="*/ 188403 w 7323233"/>
              <a:gd name="connsiteY118" fmla="*/ 484933 h 5835507"/>
              <a:gd name="connsiteX119" fmla="*/ 584315 w 7323233"/>
              <a:gd name="connsiteY119" fmla="*/ 534230 h 5835507"/>
              <a:gd name="connsiteX120" fmla="*/ 782271 w 7323233"/>
              <a:gd name="connsiteY120" fmla="*/ 525824 h 5835507"/>
              <a:gd name="connsiteX121" fmla="*/ 967998 w 7323233"/>
              <a:gd name="connsiteY121" fmla="*/ 552574 h 5835507"/>
              <a:gd name="connsiteX122" fmla="*/ 1129651 w 7323233"/>
              <a:gd name="connsiteY122" fmla="*/ 552574 h 5835507"/>
              <a:gd name="connsiteX123" fmla="*/ 978317 w 7323233"/>
              <a:gd name="connsiteY123" fmla="*/ 513593 h 5835507"/>
              <a:gd name="connsiteX124" fmla="*/ 1074620 w 7323233"/>
              <a:gd name="connsiteY124" fmla="*/ 478818 h 5835507"/>
              <a:gd name="connsiteX125" fmla="*/ 1091435 w 7323233"/>
              <a:gd name="connsiteY125" fmla="*/ 436781 h 5835507"/>
              <a:gd name="connsiteX126" fmla="*/ 1135383 w 7323233"/>
              <a:gd name="connsiteY126" fmla="*/ 404296 h 5835507"/>
              <a:gd name="connsiteX127" fmla="*/ 1384166 w 7323233"/>
              <a:gd name="connsiteY127" fmla="*/ 420349 h 5835507"/>
              <a:gd name="connsiteX128" fmla="*/ 1219839 w 7323233"/>
              <a:gd name="connsiteY128" fmla="*/ 286593 h 5835507"/>
              <a:gd name="connsiteX129" fmla="*/ 1114364 w 7323233"/>
              <a:gd name="connsiteY129" fmla="*/ 264428 h 5835507"/>
              <a:gd name="connsiteX130" fmla="*/ 1090289 w 7323233"/>
              <a:gd name="connsiteY130" fmla="*/ 207487 h 5835507"/>
              <a:gd name="connsiteX131" fmla="*/ 1139204 w 7323233"/>
              <a:gd name="connsiteY131" fmla="*/ 195259 h 5835507"/>
              <a:gd name="connsiteX132" fmla="*/ 1382254 w 7323233"/>
              <a:gd name="connsiteY132" fmla="*/ 242265 h 5835507"/>
              <a:gd name="connsiteX133" fmla="*/ 1423145 w 7323233"/>
              <a:gd name="connsiteY133" fmla="*/ 223537 h 5835507"/>
              <a:gd name="connsiteX134" fmla="*/ 965705 w 7323233"/>
              <a:gd name="connsiteY134" fmla="*/ 102013 h 5835507"/>
              <a:gd name="connsiteX135" fmla="*/ 972586 w 7323233"/>
              <a:gd name="connsiteY135" fmla="*/ 69912 h 5835507"/>
              <a:gd name="connsiteX136" fmla="*/ 1375376 w 7323233"/>
              <a:gd name="connsiteY136" fmla="*/ 119593 h 5835507"/>
              <a:gd name="connsiteX137" fmla="*/ 1117804 w 7323233"/>
              <a:gd name="connsiteY137" fmla="*/ 25200 h 5835507"/>
              <a:gd name="connsiteX138" fmla="*/ 1164045 w 7323233"/>
              <a:gd name="connsiteY138" fmla="*/ 25 h 5835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</a:cxnLst>
            <a:rect l="l" t="t" r="r" b="b"/>
            <a:pathLst>
              <a:path w="7323233" h="5835507">
                <a:moveTo>
                  <a:pt x="1164045" y="25"/>
                </a:moveTo>
                <a:cubicBezTo>
                  <a:pt x="1180764" y="455"/>
                  <a:pt x="1198056" y="6474"/>
                  <a:pt x="1213723" y="8385"/>
                </a:cubicBezTo>
                <a:cubicBezTo>
                  <a:pt x="1559575" y="51187"/>
                  <a:pt x="1905425" y="97428"/>
                  <a:pt x="2251656" y="138318"/>
                </a:cubicBezTo>
                <a:cubicBezTo>
                  <a:pt x="2575343" y="176534"/>
                  <a:pt x="2901320" y="185322"/>
                  <a:pt x="3226534" y="205194"/>
                </a:cubicBezTo>
                <a:cubicBezTo>
                  <a:pt x="3620153" y="229271"/>
                  <a:pt x="4013008" y="263284"/>
                  <a:pt x="4404335" y="316784"/>
                </a:cubicBezTo>
                <a:cubicBezTo>
                  <a:pt x="4676048" y="354236"/>
                  <a:pt x="4950435" y="380221"/>
                  <a:pt x="5225968" y="350415"/>
                </a:cubicBezTo>
                <a:cubicBezTo>
                  <a:pt x="5239725" y="348884"/>
                  <a:pt x="5255394" y="343918"/>
                  <a:pt x="5266859" y="348884"/>
                </a:cubicBezTo>
                <a:cubicBezTo>
                  <a:pt x="5400614" y="404680"/>
                  <a:pt x="5546596" y="364553"/>
                  <a:pt x="5685318" y="399712"/>
                </a:cubicBezTo>
                <a:cubicBezTo>
                  <a:pt x="5649777" y="535377"/>
                  <a:pt x="5497299" y="524293"/>
                  <a:pt x="5411315" y="618305"/>
                </a:cubicBezTo>
                <a:cubicBezTo>
                  <a:pt x="5551565" y="655755"/>
                  <a:pt x="5677676" y="693589"/>
                  <a:pt x="5805698" y="721868"/>
                </a:cubicBezTo>
                <a:cubicBezTo>
                  <a:pt x="5941363" y="751677"/>
                  <a:pt x="6056391" y="832311"/>
                  <a:pt x="6188997" y="868233"/>
                </a:cubicBezTo>
                <a:cubicBezTo>
                  <a:pt x="6217279" y="875876"/>
                  <a:pt x="6251291" y="902627"/>
                  <a:pt x="6261225" y="928614"/>
                </a:cubicBezTo>
                <a:cubicBezTo>
                  <a:pt x="6293326" y="1012688"/>
                  <a:pt x="6934199" y="1248479"/>
                  <a:pt x="6858533" y="1323379"/>
                </a:cubicBezTo>
                <a:cubicBezTo>
                  <a:pt x="6827197" y="1354335"/>
                  <a:pt x="6786687" y="1376500"/>
                  <a:pt x="6744269" y="1407072"/>
                </a:cubicBezTo>
                <a:cubicBezTo>
                  <a:pt x="6808090" y="1464778"/>
                  <a:pt x="6879934" y="1490000"/>
                  <a:pt x="6956365" y="1507197"/>
                </a:cubicBezTo>
                <a:cubicBezTo>
                  <a:pt x="6979295" y="1512547"/>
                  <a:pt x="7001843" y="1523247"/>
                  <a:pt x="7004134" y="1549234"/>
                </a:cubicBezTo>
                <a:cubicBezTo>
                  <a:pt x="7006427" y="1576366"/>
                  <a:pt x="6983115" y="1587066"/>
                  <a:pt x="6963627" y="1599678"/>
                </a:cubicBezTo>
                <a:cubicBezTo>
                  <a:pt x="6936493" y="1617256"/>
                  <a:pt x="6910125" y="1632543"/>
                  <a:pt x="6875731" y="1634837"/>
                </a:cubicBezTo>
                <a:cubicBezTo>
                  <a:pt x="6819171" y="1638275"/>
                  <a:pt x="6792040" y="1687191"/>
                  <a:pt x="6759175" y="1723878"/>
                </a:cubicBezTo>
                <a:cubicBezTo>
                  <a:pt x="6740831" y="1744515"/>
                  <a:pt x="6731659" y="1786169"/>
                  <a:pt x="6763759" y="1793431"/>
                </a:cubicBezTo>
                <a:cubicBezTo>
                  <a:pt x="6840955" y="1811009"/>
                  <a:pt x="6834840" y="1861837"/>
                  <a:pt x="6832931" y="1919543"/>
                </a:cubicBezTo>
                <a:cubicBezTo>
                  <a:pt x="6830255" y="1991005"/>
                  <a:pt x="6784777" y="2023871"/>
                  <a:pt x="6728984" y="2051386"/>
                </a:cubicBezTo>
                <a:cubicBezTo>
                  <a:pt x="6709875" y="2060939"/>
                  <a:pt x="6682743" y="2060556"/>
                  <a:pt x="6675481" y="2090365"/>
                </a:cubicBezTo>
                <a:cubicBezTo>
                  <a:pt x="6706819" y="2118645"/>
                  <a:pt x="6745034" y="2095715"/>
                  <a:pt x="6778665" y="2103740"/>
                </a:cubicBezTo>
                <a:cubicBezTo>
                  <a:pt x="6806561" y="2110237"/>
                  <a:pt x="6852802" y="2106799"/>
                  <a:pt x="6814587" y="2158771"/>
                </a:cubicBezTo>
                <a:cubicBezTo>
                  <a:pt x="6803503" y="2173674"/>
                  <a:pt x="6816497" y="2185139"/>
                  <a:pt x="6830637" y="2186286"/>
                </a:cubicBezTo>
                <a:cubicBezTo>
                  <a:pt x="6943755" y="2198133"/>
                  <a:pt x="6891781" y="2303226"/>
                  <a:pt x="6928087" y="2358639"/>
                </a:cubicBezTo>
                <a:cubicBezTo>
                  <a:pt x="6938021" y="2373923"/>
                  <a:pt x="6927321" y="2400292"/>
                  <a:pt x="6911653" y="2406789"/>
                </a:cubicBezTo>
                <a:cubicBezTo>
                  <a:pt x="6811528" y="2449592"/>
                  <a:pt x="6797771" y="2551626"/>
                  <a:pt x="6749237" y="2639522"/>
                </a:cubicBezTo>
                <a:cubicBezTo>
                  <a:pt x="6801975" y="2674298"/>
                  <a:pt x="6865031" y="2681941"/>
                  <a:pt x="6921971" y="2704488"/>
                </a:cubicBezTo>
                <a:cubicBezTo>
                  <a:pt x="6981205" y="2728182"/>
                  <a:pt x="6981205" y="2745760"/>
                  <a:pt x="6932290" y="2814548"/>
                </a:cubicBezTo>
                <a:cubicBezTo>
                  <a:pt x="7059546" y="2829453"/>
                  <a:pt x="7059546" y="2829453"/>
                  <a:pt x="7020186" y="2937603"/>
                </a:cubicBezTo>
                <a:cubicBezTo>
                  <a:pt x="7126808" y="2947538"/>
                  <a:pt x="7197123" y="2998747"/>
                  <a:pt x="7213555" y="3110719"/>
                </a:cubicBezTo>
                <a:cubicBezTo>
                  <a:pt x="7221580" y="3164984"/>
                  <a:pt x="7269733" y="3190588"/>
                  <a:pt x="7323233" y="3226893"/>
                </a:cubicBezTo>
                <a:cubicBezTo>
                  <a:pt x="7256739" y="3262053"/>
                  <a:pt x="7211645" y="3335425"/>
                  <a:pt x="7134067" y="3257847"/>
                </a:cubicBezTo>
                <a:cubicBezTo>
                  <a:pt x="7105789" y="3229569"/>
                  <a:pt x="7108462" y="3265491"/>
                  <a:pt x="7104643" y="3275809"/>
                </a:cubicBezTo>
                <a:cubicBezTo>
                  <a:pt x="7095471" y="3301031"/>
                  <a:pt x="7114577" y="3317846"/>
                  <a:pt x="7127189" y="3336953"/>
                </a:cubicBezTo>
                <a:cubicBezTo>
                  <a:pt x="7139417" y="3356062"/>
                  <a:pt x="7153939" y="3376315"/>
                  <a:pt x="7157379" y="3397718"/>
                </a:cubicBezTo>
                <a:cubicBezTo>
                  <a:pt x="7159671" y="3412621"/>
                  <a:pt x="7148589" y="3434403"/>
                  <a:pt x="7136361" y="3445487"/>
                </a:cubicBezTo>
                <a:cubicBezTo>
                  <a:pt x="7072159" y="3503956"/>
                  <a:pt x="7110374" y="3635418"/>
                  <a:pt x="6988849" y="3652233"/>
                </a:cubicBezTo>
                <a:cubicBezTo>
                  <a:pt x="6934199" y="3659874"/>
                  <a:pt x="6907831" y="3708027"/>
                  <a:pt x="6867705" y="3734395"/>
                </a:cubicBezTo>
                <a:cubicBezTo>
                  <a:pt x="6728219" y="3826495"/>
                  <a:pt x="6634972" y="3944964"/>
                  <a:pt x="6591791" y="4107760"/>
                </a:cubicBezTo>
                <a:cubicBezTo>
                  <a:pt x="6579943" y="4152854"/>
                  <a:pt x="6534466" y="4189160"/>
                  <a:pt x="6505041" y="4228904"/>
                </a:cubicBezTo>
                <a:cubicBezTo>
                  <a:pt x="6519181" y="4257948"/>
                  <a:pt x="6596375" y="4195273"/>
                  <a:pt x="6569243" y="4271704"/>
                </a:cubicBezTo>
                <a:cubicBezTo>
                  <a:pt x="6548606" y="4329029"/>
                  <a:pt x="6495869" y="4364569"/>
                  <a:pt x="6446188" y="4398582"/>
                </a:cubicBezTo>
                <a:cubicBezTo>
                  <a:pt x="6389629" y="4437179"/>
                  <a:pt x="6326957" y="4468132"/>
                  <a:pt x="6301351" y="4539595"/>
                </a:cubicBezTo>
                <a:cubicBezTo>
                  <a:pt x="6296001" y="4554882"/>
                  <a:pt x="6278804" y="4570932"/>
                  <a:pt x="6263519" y="4577047"/>
                </a:cubicBezTo>
                <a:cubicBezTo>
                  <a:pt x="5466343" y="5834719"/>
                  <a:pt x="3503978" y="5843126"/>
                  <a:pt x="3277744" y="5834336"/>
                </a:cubicBezTo>
                <a:cubicBezTo>
                  <a:pt x="3003739" y="5823254"/>
                  <a:pt x="2744636" y="5745676"/>
                  <a:pt x="2490505" y="5648992"/>
                </a:cubicBezTo>
                <a:cubicBezTo>
                  <a:pt x="2383118" y="5608101"/>
                  <a:pt x="2283377" y="5550014"/>
                  <a:pt x="2179046" y="5504920"/>
                </a:cubicBezTo>
                <a:cubicBezTo>
                  <a:pt x="2034975" y="5442627"/>
                  <a:pt x="1923768" y="5323777"/>
                  <a:pt x="1780078" y="5273715"/>
                </a:cubicBezTo>
                <a:cubicBezTo>
                  <a:pt x="1632184" y="5222124"/>
                  <a:pt x="1505691" y="5127731"/>
                  <a:pt x="1353592" y="5087606"/>
                </a:cubicBezTo>
                <a:cubicBezTo>
                  <a:pt x="1273341" y="5066205"/>
                  <a:pt x="1195763" y="5027608"/>
                  <a:pt x="1208373" y="4917165"/>
                </a:cubicBezTo>
                <a:cubicBezTo>
                  <a:pt x="1211813" y="4885828"/>
                  <a:pt x="1190795" y="4860224"/>
                  <a:pt x="1157548" y="4869396"/>
                </a:cubicBezTo>
                <a:cubicBezTo>
                  <a:pt x="1094110" y="4886593"/>
                  <a:pt x="1065448" y="4841115"/>
                  <a:pt x="1030289" y="4807103"/>
                </a:cubicBezTo>
                <a:cubicBezTo>
                  <a:pt x="967617" y="4746725"/>
                  <a:pt x="908001" y="4682522"/>
                  <a:pt x="808258" y="4672585"/>
                </a:cubicBezTo>
                <a:cubicBezTo>
                  <a:pt x="827365" y="4625197"/>
                  <a:pt x="859849" y="4632078"/>
                  <a:pt x="889658" y="4642013"/>
                </a:cubicBezTo>
                <a:cubicBezTo>
                  <a:pt x="967998" y="4668000"/>
                  <a:pt x="1045576" y="4697425"/>
                  <a:pt x="1123917" y="4723412"/>
                </a:cubicBezTo>
                <a:cubicBezTo>
                  <a:pt x="1175126" y="4740228"/>
                  <a:pt x="1225954" y="4763921"/>
                  <a:pt x="1294360" y="4745194"/>
                </a:cubicBezTo>
                <a:cubicBezTo>
                  <a:pt x="1235507" y="4649656"/>
                  <a:pt x="1135383" y="4632459"/>
                  <a:pt x="1054367" y="4603034"/>
                </a:cubicBezTo>
                <a:cubicBezTo>
                  <a:pt x="953095" y="4565966"/>
                  <a:pt x="893480" y="4496029"/>
                  <a:pt x="822015" y="4418070"/>
                </a:cubicBezTo>
                <a:cubicBezTo>
                  <a:pt x="896536" y="4399344"/>
                  <a:pt x="942777" y="4456669"/>
                  <a:pt x="1001246" y="4453610"/>
                </a:cubicBezTo>
                <a:cubicBezTo>
                  <a:pt x="1004304" y="4443675"/>
                  <a:pt x="1009654" y="4429153"/>
                  <a:pt x="1008889" y="4428770"/>
                </a:cubicBezTo>
                <a:cubicBezTo>
                  <a:pt x="913351" y="4385969"/>
                  <a:pt x="868639" y="4305717"/>
                  <a:pt x="853733" y="4208648"/>
                </a:cubicBezTo>
                <a:cubicBezTo>
                  <a:pt x="846092" y="4158588"/>
                  <a:pt x="811315" y="4142920"/>
                  <a:pt x="776921" y="4119989"/>
                </a:cubicBezTo>
                <a:cubicBezTo>
                  <a:pt x="656924" y="4038591"/>
                  <a:pt x="530049" y="3964835"/>
                  <a:pt x="431453" y="3852864"/>
                </a:cubicBezTo>
                <a:cubicBezTo>
                  <a:pt x="545336" y="3867767"/>
                  <a:pt x="636671" y="3940758"/>
                  <a:pt x="759342" y="3972095"/>
                </a:cubicBezTo>
                <a:cubicBezTo>
                  <a:pt x="661893" y="3849042"/>
                  <a:pt x="535781" y="3786751"/>
                  <a:pt x="420753" y="3712230"/>
                </a:cubicBezTo>
                <a:cubicBezTo>
                  <a:pt x="368397" y="3678218"/>
                  <a:pt x="319865" y="3634652"/>
                  <a:pt x="256425" y="3616309"/>
                </a:cubicBezTo>
                <a:cubicBezTo>
                  <a:pt x="233878" y="3609812"/>
                  <a:pt x="196810" y="3596055"/>
                  <a:pt x="214772" y="3559749"/>
                </a:cubicBezTo>
                <a:cubicBezTo>
                  <a:pt x="230057" y="3529561"/>
                  <a:pt x="260247" y="3538731"/>
                  <a:pt x="287762" y="3547521"/>
                </a:cubicBezTo>
                <a:cubicBezTo>
                  <a:pt x="353875" y="3569305"/>
                  <a:pt x="422281" y="3569687"/>
                  <a:pt x="511706" y="3569305"/>
                </a:cubicBezTo>
                <a:cubicBezTo>
                  <a:pt x="436803" y="3469562"/>
                  <a:pt x="299609" y="3499371"/>
                  <a:pt x="235409" y="3394659"/>
                </a:cubicBezTo>
                <a:cubicBezTo>
                  <a:pt x="315659" y="3376315"/>
                  <a:pt x="377569" y="3414149"/>
                  <a:pt x="442537" y="3421409"/>
                </a:cubicBezTo>
                <a:cubicBezTo>
                  <a:pt x="501387" y="3427906"/>
                  <a:pt x="515909" y="3410328"/>
                  <a:pt x="502152" y="3352622"/>
                </a:cubicBezTo>
                <a:cubicBezTo>
                  <a:pt x="480752" y="3262815"/>
                  <a:pt x="512852" y="3216956"/>
                  <a:pt x="598455" y="3241415"/>
                </a:cubicBezTo>
                <a:cubicBezTo>
                  <a:pt x="677943" y="3264344"/>
                  <a:pt x="686349" y="3230715"/>
                  <a:pt x="664949" y="3179506"/>
                </a:cubicBezTo>
                <a:cubicBezTo>
                  <a:pt x="634377" y="3104987"/>
                  <a:pt x="669153" y="3047281"/>
                  <a:pt x="692846" y="2984607"/>
                </a:cubicBezTo>
                <a:cubicBezTo>
                  <a:pt x="729152" y="2889069"/>
                  <a:pt x="713865" y="2842445"/>
                  <a:pt x="635524" y="2771366"/>
                </a:cubicBezTo>
                <a:cubicBezTo>
                  <a:pt x="591577" y="2731620"/>
                  <a:pt x="544190" y="2697991"/>
                  <a:pt x="480368" y="2663598"/>
                </a:cubicBezTo>
                <a:cubicBezTo>
                  <a:pt x="627499" y="2644872"/>
                  <a:pt x="473109" y="2581817"/>
                  <a:pt x="525081" y="2542454"/>
                </a:cubicBezTo>
                <a:cubicBezTo>
                  <a:pt x="629027" y="2526404"/>
                  <a:pt x="713865" y="2651751"/>
                  <a:pt x="855264" y="2615829"/>
                </a:cubicBezTo>
                <a:cubicBezTo>
                  <a:pt x="680618" y="2507295"/>
                  <a:pt x="487630" y="2471755"/>
                  <a:pt x="361137" y="2327301"/>
                </a:cubicBezTo>
                <a:cubicBezTo>
                  <a:pt x="390181" y="2294436"/>
                  <a:pt x="419224" y="2325008"/>
                  <a:pt x="444065" y="2312780"/>
                </a:cubicBezTo>
                <a:cubicBezTo>
                  <a:pt x="443300" y="2305136"/>
                  <a:pt x="445212" y="2293671"/>
                  <a:pt x="440625" y="2290233"/>
                </a:cubicBezTo>
                <a:cubicBezTo>
                  <a:pt x="346234" y="2211508"/>
                  <a:pt x="344703" y="2209598"/>
                  <a:pt x="445975" y="2151509"/>
                </a:cubicBezTo>
                <a:cubicBezTo>
                  <a:pt x="481515" y="2131255"/>
                  <a:pt x="478459" y="2113293"/>
                  <a:pt x="459734" y="2087690"/>
                </a:cubicBezTo>
                <a:cubicBezTo>
                  <a:pt x="446356" y="2069728"/>
                  <a:pt x="430306" y="2053677"/>
                  <a:pt x="437950" y="2014315"/>
                </a:cubicBezTo>
                <a:cubicBezTo>
                  <a:pt x="493362" y="2064761"/>
                  <a:pt x="761252" y="2048327"/>
                  <a:pt x="808640" y="2042977"/>
                </a:cubicBezTo>
                <a:cubicBezTo>
                  <a:pt x="861758" y="2037246"/>
                  <a:pt x="914114" y="2012787"/>
                  <a:pt x="969908" y="2026162"/>
                </a:cubicBezTo>
                <a:cubicBezTo>
                  <a:pt x="1014621" y="2036864"/>
                  <a:pt x="1221748" y="2140427"/>
                  <a:pt x="1251176" y="2021577"/>
                </a:cubicBezTo>
                <a:cubicBezTo>
                  <a:pt x="1252704" y="2015846"/>
                  <a:pt x="1336395" y="2029221"/>
                  <a:pt x="1381491" y="2035718"/>
                </a:cubicBezTo>
                <a:cubicBezTo>
                  <a:pt x="1421235" y="2041068"/>
                  <a:pt x="1465947" y="2064761"/>
                  <a:pt x="1492697" y="2017374"/>
                </a:cubicBezTo>
                <a:cubicBezTo>
                  <a:pt x="1508366" y="1989477"/>
                  <a:pt x="1443782" y="1935593"/>
                  <a:pt x="1386076" y="1931006"/>
                </a:cubicBezTo>
                <a:cubicBezTo>
                  <a:pt x="1336013" y="1926802"/>
                  <a:pt x="1283658" y="1920687"/>
                  <a:pt x="1235889" y="1932153"/>
                </a:cubicBezTo>
                <a:cubicBezTo>
                  <a:pt x="1177038" y="1945911"/>
                  <a:pt x="1145320" y="1923746"/>
                  <a:pt x="1128886" y="1875977"/>
                </a:cubicBezTo>
                <a:cubicBezTo>
                  <a:pt x="1110542" y="1823240"/>
                  <a:pt x="1075383" y="1798781"/>
                  <a:pt x="1026851" y="1774322"/>
                </a:cubicBezTo>
                <a:cubicBezTo>
                  <a:pt x="909146" y="1715090"/>
                  <a:pt x="796030" y="1646684"/>
                  <a:pt x="666861" y="1612290"/>
                </a:cubicBezTo>
                <a:cubicBezTo>
                  <a:pt x="641255" y="1605409"/>
                  <a:pt x="612977" y="1596238"/>
                  <a:pt x="601130" y="1550762"/>
                </a:cubicBezTo>
                <a:cubicBezTo>
                  <a:pt x="950802" y="1618785"/>
                  <a:pt x="1269520" y="1796106"/>
                  <a:pt x="1630272" y="1785787"/>
                </a:cubicBezTo>
                <a:cubicBezTo>
                  <a:pt x="1531678" y="1729610"/>
                  <a:pt x="1417413" y="1726553"/>
                  <a:pt x="1312320" y="1687191"/>
                </a:cubicBezTo>
                <a:cubicBezTo>
                  <a:pt x="1386841" y="1657765"/>
                  <a:pt x="1456775" y="1688337"/>
                  <a:pt x="1527473" y="1705153"/>
                </a:cubicBezTo>
                <a:cubicBezTo>
                  <a:pt x="1586707" y="1718909"/>
                  <a:pt x="1640210" y="1721203"/>
                  <a:pt x="1646706" y="1639040"/>
                </a:cubicBezTo>
                <a:cubicBezTo>
                  <a:pt x="1644413" y="1633690"/>
                  <a:pt x="1644794" y="1626812"/>
                  <a:pt x="1645178" y="1620315"/>
                </a:cubicBezTo>
                <a:cubicBezTo>
                  <a:pt x="1625304" y="1586303"/>
                  <a:pt x="1594350" y="1568725"/>
                  <a:pt x="1557663" y="1558787"/>
                </a:cubicBezTo>
                <a:cubicBezTo>
                  <a:pt x="1535498" y="1552672"/>
                  <a:pt x="1506073" y="1543500"/>
                  <a:pt x="1506454" y="1519044"/>
                </a:cubicBezTo>
                <a:cubicBezTo>
                  <a:pt x="1507601" y="1428472"/>
                  <a:pt x="1436904" y="1402104"/>
                  <a:pt x="1366204" y="1375735"/>
                </a:cubicBezTo>
                <a:cubicBezTo>
                  <a:pt x="1405566" y="1330641"/>
                  <a:pt x="1436520" y="1363888"/>
                  <a:pt x="1466329" y="1360450"/>
                </a:cubicBezTo>
                <a:cubicBezTo>
                  <a:pt x="1485819" y="1358157"/>
                  <a:pt x="1503397" y="1353953"/>
                  <a:pt x="1503397" y="1330641"/>
                </a:cubicBezTo>
                <a:cubicBezTo>
                  <a:pt x="1503779" y="1311151"/>
                  <a:pt x="1494607" y="1288985"/>
                  <a:pt x="1475501" y="1288604"/>
                </a:cubicBezTo>
                <a:cubicBezTo>
                  <a:pt x="1355885" y="1285163"/>
                  <a:pt x="1289773" y="1159817"/>
                  <a:pt x="1165573" y="1159435"/>
                </a:cubicBezTo>
                <a:cubicBezTo>
                  <a:pt x="1091435" y="1159435"/>
                  <a:pt x="1204170" y="1088738"/>
                  <a:pt x="1141498" y="1059311"/>
                </a:cubicBezTo>
                <a:cubicBezTo>
                  <a:pt x="1127739" y="1052814"/>
                  <a:pt x="1177420" y="1042879"/>
                  <a:pt x="1199585" y="1044407"/>
                </a:cubicBezTo>
                <a:cubicBezTo>
                  <a:pt x="1221367" y="1045935"/>
                  <a:pt x="1240857" y="1064661"/>
                  <a:pt x="1267226" y="1051286"/>
                </a:cubicBezTo>
                <a:cubicBezTo>
                  <a:pt x="1281748" y="1003517"/>
                  <a:pt x="1244298" y="985938"/>
                  <a:pt x="1213342" y="972561"/>
                </a:cubicBezTo>
                <a:cubicBezTo>
                  <a:pt x="1141879" y="941607"/>
                  <a:pt x="1072327" y="904157"/>
                  <a:pt x="993986" y="893073"/>
                </a:cubicBezTo>
                <a:cubicBezTo>
                  <a:pt x="966089" y="889252"/>
                  <a:pt x="1034111" y="838042"/>
                  <a:pt x="1047486" y="820083"/>
                </a:cubicBezTo>
                <a:cubicBezTo>
                  <a:pt x="732209" y="631299"/>
                  <a:pt x="353112" y="640852"/>
                  <a:pt x="0" y="488371"/>
                </a:cubicBezTo>
                <a:cubicBezTo>
                  <a:pt x="77960" y="458564"/>
                  <a:pt x="135284" y="480346"/>
                  <a:pt x="188403" y="484933"/>
                </a:cubicBezTo>
                <a:cubicBezTo>
                  <a:pt x="321009" y="496396"/>
                  <a:pt x="452090" y="520090"/>
                  <a:pt x="584315" y="534230"/>
                </a:cubicBezTo>
                <a:cubicBezTo>
                  <a:pt x="649281" y="541108"/>
                  <a:pt x="709662" y="567096"/>
                  <a:pt x="782271" y="525824"/>
                </a:cubicBezTo>
                <a:cubicBezTo>
                  <a:pt x="830805" y="498308"/>
                  <a:pt x="908383" y="528115"/>
                  <a:pt x="967998" y="552574"/>
                </a:cubicBezTo>
                <a:cubicBezTo>
                  <a:pt x="1017296" y="572827"/>
                  <a:pt x="1064301" y="578177"/>
                  <a:pt x="1129651" y="552574"/>
                </a:cubicBezTo>
                <a:cubicBezTo>
                  <a:pt x="1070417" y="536905"/>
                  <a:pt x="1024939" y="523149"/>
                  <a:pt x="978317" y="513593"/>
                </a:cubicBezTo>
                <a:cubicBezTo>
                  <a:pt x="941248" y="505952"/>
                  <a:pt x="1029526" y="474996"/>
                  <a:pt x="1074620" y="478818"/>
                </a:cubicBezTo>
                <a:cubicBezTo>
                  <a:pt x="1137676" y="484168"/>
                  <a:pt x="1102136" y="464296"/>
                  <a:pt x="1091435" y="436781"/>
                </a:cubicBezTo>
                <a:cubicBezTo>
                  <a:pt x="1079970" y="407355"/>
                  <a:pt x="1113982" y="398184"/>
                  <a:pt x="1135383" y="404296"/>
                </a:cubicBezTo>
                <a:cubicBezTo>
                  <a:pt x="1217545" y="428374"/>
                  <a:pt x="1299326" y="385955"/>
                  <a:pt x="1384166" y="420349"/>
                </a:cubicBezTo>
                <a:cubicBezTo>
                  <a:pt x="1362764" y="335509"/>
                  <a:pt x="1316523" y="298440"/>
                  <a:pt x="1219839" y="286593"/>
                </a:cubicBezTo>
                <a:cubicBezTo>
                  <a:pt x="1183533" y="282009"/>
                  <a:pt x="1145701" y="288887"/>
                  <a:pt x="1114364" y="264428"/>
                </a:cubicBezTo>
                <a:cubicBezTo>
                  <a:pt x="1096402" y="250290"/>
                  <a:pt x="1076148" y="233474"/>
                  <a:pt x="1090289" y="207487"/>
                </a:cubicBezTo>
                <a:cubicBezTo>
                  <a:pt x="1100223" y="189144"/>
                  <a:pt x="1121626" y="189144"/>
                  <a:pt x="1139204" y="195259"/>
                </a:cubicBezTo>
                <a:cubicBezTo>
                  <a:pt x="1217929" y="222393"/>
                  <a:pt x="1300091" y="232328"/>
                  <a:pt x="1382254" y="242265"/>
                </a:cubicBezTo>
                <a:cubicBezTo>
                  <a:pt x="1394866" y="243793"/>
                  <a:pt x="1409004" y="248762"/>
                  <a:pt x="1423145" y="223537"/>
                </a:cubicBezTo>
                <a:cubicBezTo>
                  <a:pt x="1269520" y="182647"/>
                  <a:pt x="1123536" y="124559"/>
                  <a:pt x="965705" y="102013"/>
                </a:cubicBezTo>
                <a:cubicBezTo>
                  <a:pt x="967998" y="91312"/>
                  <a:pt x="970292" y="80612"/>
                  <a:pt x="972586" y="69912"/>
                </a:cubicBezTo>
                <a:cubicBezTo>
                  <a:pt x="1096020" y="85197"/>
                  <a:pt x="1219457" y="100484"/>
                  <a:pt x="1375376" y="119593"/>
                </a:cubicBezTo>
                <a:cubicBezTo>
                  <a:pt x="1279454" y="58828"/>
                  <a:pt x="1188885" y="79084"/>
                  <a:pt x="1117804" y="25200"/>
                </a:cubicBezTo>
                <a:cubicBezTo>
                  <a:pt x="1131179" y="4755"/>
                  <a:pt x="1147325" y="-405"/>
                  <a:pt x="1164045" y="25"/>
                </a:cubicBezTo>
                <a:close/>
              </a:path>
            </a:pathLst>
          </a:custGeom>
          <a:solidFill>
            <a:srgbClr val="75AA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0DB8D7FF-4F61-4441-80A6-580C0955C5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4216" y="1924217"/>
            <a:ext cx="4476584" cy="3009568"/>
          </a:xfrm>
        </p:spPr>
        <p:txBody>
          <a:bodyPr anchor="ctr">
            <a:normAutofit/>
          </a:bodyPr>
          <a:lstStyle/>
          <a:p>
            <a:r>
              <a:rPr lang="fi-FI" sz="3300" b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Oh-hoijaa ohittaja</a:t>
            </a:r>
            <a:br>
              <a:rPr lang="fi-FI" sz="33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fi-FI" sz="33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i-FI" sz="33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fi-FI" sz="3300" b="1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ylsästi yrittää ainoaa treeneissä oppimaansa, eli vetoa </a:t>
            </a:r>
            <a:r>
              <a:rPr lang="fi-FI" sz="33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avoimemmalt</a:t>
            </a:r>
            <a:r>
              <a:rPr lang="fi-FI" sz="3300" b="1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puolelta sisään</a:t>
            </a:r>
            <a:endParaRPr lang="fi-FI" sz="3300" b="1" dirty="0">
              <a:solidFill>
                <a:srgbClr val="FFFFFF"/>
              </a:solidFill>
            </a:endParaRPr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4A85A325-8C9C-464B-9E71-C420EB174B9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20" t="34483" r="15237"/>
          <a:stretch/>
        </p:blipFill>
        <p:spPr>
          <a:xfrm>
            <a:off x="7614542" y="1553238"/>
            <a:ext cx="4230638" cy="3751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34937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0C277D19-7DB2-4EB7-A9D7-94188998E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EB197D2C-A33B-4345-BB16-C894ABA82F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67024" y="1040877"/>
            <a:ext cx="7080494" cy="4776246"/>
          </a:xfrm>
          <a:custGeom>
            <a:avLst/>
            <a:gdLst>
              <a:gd name="connsiteX0" fmla="*/ 1164045 w 7323233"/>
              <a:gd name="connsiteY0" fmla="*/ 25 h 5835507"/>
              <a:gd name="connsiteX1" fmla="*/ 1213723 w 7323233"/>
              <a:gd name="connsiteY1" fmla="*/ 8385 h 5835507"/>
              <a:gd name="connsiteX2" fmla="*/ 2251656 w 7323233"/>
              <a:gd name="connsiteY2" fmla="*/ 138318 h 5835507"/>
              <a:gd name="connsiteX3" fmla="*/ 3226534 w 7323233"/>
              <a:gd name="connsiteY3" fmla="*/ 205194 h 5835507"/>
              <a:gd name="connsiteX4" fmla="*/ 4404335 w 7323233"/>
              <a:gd name="connsiteY4" fmla="*/ 316784 h 5835507"/>
              <a:gd name="connsiteX5" fmla="*/ 5225968 w 7323233"/>
              <a:gd name="connsiteY5" fmla="*/ 350415 h 5835507"/>
              <a:gd name="connsiteX6" fmla="*/ 5266859 w 7323233"/>
              <a:gd name="connsiteY6" fmla="*/ 348884 h 5835507"/>
              <a:gd name="connsiteX7" fmla="*/ 5685318 w 7323233"/>
              <a:gd name="connsiteY7" fmla="*/ 399712 h 5835507"/>
              <a:gd name="connsiteX8" fmla="*/ 5411315 w 7323233"/>
              <a:gd name="connsiteY8" fmla="*/ 618305 h 5835507"/>
              <a:gd name="connsiteX9" fmla="*/ 5805698 w 7323233"/>
              <a:gd name="connsiteY9" fmla="*/ 721868 h 5835507"/>
              <a:gd name="connsiteX10" fmla="*/ 6188997 w 7323233"/>
              <a:gd name="connsiteY10" fmla="*/ 868233 h 5835507"/>
              <a:gd name="connsiteX11" fmla="*/ 6261225 w 7323233"/>
              <a:gd name="connsiteY11" fmla="*/ 928614 h 5835507"/>
              <a:gd name="connsiteX12" fmla="*/ 6858533 w 7323233"/>
              <a:gd name="connsiteY12" fmla="*/ 1323379 h 5835507"/>
              <a:gd name="connsiteX13" fmla="*/ 6744269 w 7323233"/>
              <a:gd name="connsiteY13" fmla="*/ 1407072 h 5835507"/>
              <a:gd name="connsiteX14" fmla="*/ 6956365 w 7323233"/>
              <a:gd name="connsiteY14" fmla="*/ 1507197 h 5835507"/>
              <a:gd name="connsiteX15" fmla="*/ 7004134 w 7323233"/>
              <a:gd name="connsiteY15" fmla="*/ 1549234 h 5835507"/>
              <a:gd name="connsiteX16" fmla="*/ 6963627 w 7323233"/>
              <a:gd name="connsiteY16" fmla="*/ 1599678 h 5835507"/>
              <a:gd name="connsiteX17" fmla="*/ 6875731 w 7323233"/>
              <a:gd name="connsiteY17" fmla="*/ 1634837 h 5835507"/>
              <a:gd name="connsiteX18" fmla="*/ 6759175 w 7323233"/>
              <a:gd name="connsiteY18" fmla="*/ 1723878 h 5835507"/>
              <a:gd name="connsiteX19" fmla="*/ 6763759 w 7323233"/>
              <a:gd name="connsiteY19" fmla="*/ 1793431 h 5835507"/>
              <a:gd name="connsiteX20" fmla="*/ 6832931 w 7323233"/>
              <a:gd name="connsiteY20" fmla="*/ 1919543 h 5835507"/>
              <a:gd name="connsiteX21" fmla="*/ 6728984 w 7323233"/>
              <a:gd name="connsiteY21" fmla="*/ 2051386 h 5835507"/>
              <a:gd name="connsiteX22" fmla="*/ 6675481 w 7323233"/>
              <a:gd name="connsiteY22" fmla="*/ 2090365 h 5835507"/>
              <a:gd name="connsiteX23" fmla="*/ 6778665 w 7323233"/>
              <a:gd name="connsiteY23" fmla="*/ 2103740 h 5835507"/>
              <a:gd name="connsiteX24" fmla="*/ 6814587 w 7323233"/>
              <a:gd name="connsiteY24" fmla="*/ 2158771 h 5835507"/>
              <a:gd name="connsiteX25" fmla="*/ 6830637 w 7323233"/>
              <a:gd name="connsiteY25" fmla="*/ 2186286 h 5835507"/>
              <a:gd name="connsiteX26" fmla="*/ 6928087 w 7323233"/>
              <a:gd name="connsiteY26" fmla="*/ 2358639 h 5835507"/>
              <a:gd name="connsiteX27" fmla="*/ 6911653 w 7323233"/>
              <a:gd name="connsiteY27" fmla="*/ 2406789 h 5835507"/>
              <a:gd name="connsiteX28" fmla="*/ 6749237 w 7323233"/>
              <a:gd name="connsiteY28" fmla="*/ 2639522 h 5835507"/>
              <a:gd name="connsiteX29" fmla="*/ 6921971 w 7323233"/>
              <a:gd name="connsiteY29" fmla="*/ 2704488 h 5835507"/>
              <a:gd name="connsiteX30" fmla="*/ 6932290 w 7323233"/>
              <a:gd name="connsiteY30" fmla="*/ 2814548 h 5835507"/>
              <a:gd name="connsiteX31" fmla="*/ 7020186 w 7323233"/>
              <a:gd name="connsiteY31" fmla="*/ 2937603 h 5835507"/>
              <a:gd name="connsiteX32" fmla="*/ 7213555 w 7323233"/>
              <a:gd name="connsiteY32" fmla="*/ 3110719 h 5835507"/>
              <a:gd name="connsiteX33" fmla="*/ 7323233 w 7323233"/>
              <a:gd name="connsiteY33" fmla="*/ 3226893 h 5835507"/>
              <a:gd name="connsiteX34" fmla="*/ 7134067 w 7323233"/>
              <a:gd name="connsiteY34" fmla="*/ 3257847 h 5835507"/>
              <a:gd name="connsiteX35" fmla="*/ 7104643 w 7323233"/>
              <a:gd name="connsiteY35" fmla="*/ 3275809 h 5835507"/>
              <a:gd name="connsiteX36" fmla="*/ 7127189 w 7323233"/>
              <a:gd name="connsiteY36" fmla="*/ 3336953 h 5835507"/>
              <a:gd name="connsiteX37" fmla="*/ 7157379 w 7323233"/>
              <a:gd name="connsiteY37" fmla="*/ 3397718 h 5835507"/>
              <a:gd name="connsiteX38" fmla="*/ 7136361 w 7323233"/>
              <a:gd name="connsiteY38" fmla="*/ 3445487 h 5835507"/>
              <a:gd name="connsiteX39" fmla="*/ 6988849 w 7323233"/>
              <a:gd name="connsiteY39" fmla="*/ 3652233 h 5835507"/>
              <a:gd name="connsiteX40" fmla="*/ 6867705 w 7323233"/>
              <a:gd name="connsiteY40" fmla="*/ 3734395 h 5835507"/>
              <a:gd name="connsiteX41" fmla="*/ 6591791 w 7323233"/>
              <a:gd name="connsiteY41" fmla="*/ 4107760 h 5835507"/>
              <a:gd name="connsiteX42" fmla="*/ 6505041 w 7323233"/>
              <a:gd name="connsiteY42" fmla="*/ 4228904 h 5835507"/>
              <a:gd name="connsiteX43" fmla="*/ 6569243 w 7323233"/>
              <a:gd name="connsiteY43" fmla="*/ 4271704 h 5835507"/>
              <a:gd name="connsiteX44" fmla="*/ 6446188 w 7323233"/>
              <a:gd name="connsiteY44" fmla="*/ 4398582 h 5835507"/>
              <a:gd name="connsiteX45" fmla="*/ 6301351 w 7323233"/>
              <a:gd name="connsiteY45" fmla="*/ 4539595 h 5835507"/>
              <a:gd name="connsiteX46" fmla="*/ 6263519 w 7323233"/>
              <a:gd name="connsiteY46" fmla="*/ 4577047 h 5835507"/>
              <a:gd name="connsiteX47" fmla="*/ 3277744 w 7323233"/>
              <a:gd name="connsiteY47" fmla="*/ 5834336 h 5835507"/>
              <a:gd name="connsiteX48" fmla="*/ 2490505 w 7323233"/>
              <a:gd name="connsiteY48" fmla="*/ 5648992 h 5835507"/>
              <a:gd name="connsiteX49" fmla="*/ 2179046 w 7323233"/>
              <a:gd name="connsiteY49" fmla="*/ 5504920 h 5835507"/>
              <a:gd name="connsiteX50" fmla="*/ 1780078 w 7323233"/>
              <a:gd name="connsiteY50" fmla="*/ 5273715 h 5835507"/>
              <a:gd name="connsiteX51" fmla="*/ 1353592 w 7323233"/>
              <a:gd name="connsiteY51" fmla="*/ 5087606 h 5835507"/>
              <a:gd name="connsiteX52" fmla="*/ 1208373 w 7323233"/>
              <a:gd name="connsiteY52" fmla="*/ 4917165 h 5835507"/>
              <a:gd name="connsiteX53" fmla="*/ 1157548 w 7323233"/>
              <a:gd name="connsiteY53" fmla="*/ 4869396 h 5835507"/>
              <a:gd name="connsiteX54" fmla="*/ 1030289 w 7323233"/>
              <a:gd name="connsiteY54" fmla="*/ 4807103 h 5835507"/>
              <a:gd name="connsiteX55" fmla="*/ 808258 w 7323233"/>
              <a:gd name="connsiteY55" fmla="*/ 4672585 h 5835507"/>
              <a:gd name="connsiteX56" fmla="*/ 889658 w 7323233"/>
              <a:gd name="connsiteY56" fmla="*/ 4642013 h 5835507"/>
              <a:gd name="connsiteX57" fmla="*/ 1123917 w 7323233"/>
              <a:gd name="connsiteY57" fmla="*/ 4723412 h 5835507"/>
              <a:gd name="connsiteX58" fmla="*/ 1294360 w 7323233"/>
              <a:gd name="connsiteY58" fmla="*/ 4745194 h 5835507"/>
              <a:gd name="connsiteX59" fmla="*/ 1054367 w 7323233"/>
              <a:gd name="connsiteY59" fmla="*/ 4603034 h 5835507"/>
              <a:gd name="connsiteX60" fmla="*/ 822015 w 7323233"/>
              <a:gd name="connsiteY60" fmla="*/ 4418070 h 5835507"/>
              <a:gd name="connsiteX61" fmla="*/ 1001246 w 7323233"/>
              <a:gd name="connsiteY61" fmla="*/ 4453610 h 5835507"/>
              <a:gd name="connsiteX62" fmla="*/ 1008889 w 7323233"/>
              <a:gd name="connsiteY62" fmla="*/ 4428770 h 5835507"/>
              <a:gd name="connsiteX63" fmla="*/ 853733 w 7323233"/>
              <a:gd name="connsiteY63" fmla="*/ 4208648 h 5835507"/>
              <a:gd name="connsiteX64" fmla="*/ 776921 w 7323233"/>
              <a:gd name="connsiteY64" fmla="*/ 4119989 h 5835507"/>
              <a:gd name="connsiteX65" fmla="*/ 431453 w 7323233"/>
              <a:gd name="connsiteY65" fmla="*/ 3852864 h 5835507"/>
              <a:gd name="connsiteX66" fmla="*/ 759342 w 7323233"/>
              <a:gd name="connsiteY66" fmla="*/ 3972095 h 5835507"/>
              <a:gd name="connsiteX67" fmla="*/ 420753 w 7323233"/>
              <a:gd name="connsiteY67" fmla="*/ 3712230 h 5835507"/>
              <a:gd name="connsiteX68" fmla="*/ 256425 w 7323233"/>
              <a:gd name="connsiteY68" fmla="*/ 3616309 h 5835507"/>
              <a:gd name="connsiteX69" fmla="*/ 214772 w 7323233"/>
              <a:gd name="connsiteY69" fmla="*/ 3559749 h 5835507"/>
              <a:gd name="connsiteX70" fmla="*/ 287762 w 7323233"/>
              <a:gd name="connsiteY70" fmla="*/ 3547521 h 5835507"/>
              <a:gd name="connsiteX71" fmla="*/ 511706 w 7323233"/>
              <a:gd name="connsiteY71" fmla="*/ 3569305 h 5835507"/>
              <a:gd name="connsiteX72" fmla="*/ 235409 w 7323233"/>
              <a:gd name="connsiteY72" fmla="*/ 3394659 h 5835507"/>
              <a:gd name="connsiteX73" fmla="*/ 442537 w 7323233"/>
              <a:gd name="connsiteY73" fmla="*/ 3421409 h 5835507"/>
              <a:gd name="connsiteX74" fmla="*/ 502152 w 7323233"/>
              <a:gd name="connsiteY74" fmla="*/ 3352622 h 5835507"/>
              <a:gd name="connsiteX75" fmla="*/ 598455 w 7323233"/>
              <a:gd name="connsiteY75" fmla="*/ 3241415 h 5835507"/>
              <a:gd name="connsiteX76" fmla="*/ 664949 w 7323233"/>
              <a:gd name="connsiteY76" fmla="*/ 3179506 h 5835507"/>
              <a:gd name="connsiteX77" fmla="*/ 692846 w 7323233"/>
              <a:gd name="connsiteY77" fmla="*/ 2984607 h 5835507"/>
              <a:gd name="connsiteX78" fmla="*/ 635524 w 7323233"/>
              <a:gd name="connsiteY78" fmla="*/ 2771366 h 5835507"/>
              <a:gd name="connsiteX79" fmla="*/ 480368 w 7323233"/>
              <a:gd name="connsiteY79" fmla="*/ 2663598 h 5835507"/>
              <a:gd name="connsiteX80" fmla="*/ 525081 w 7323233"/>
              <a:gd name="connsiteY80" fmla="*/ 2542454 h 5835507"/>
              <a:gd name="connsiteX81" fmla="*/ 855264 w 7323233"/>
              <a:gd name="connsiteY81" fmla="*/ 2615829 h 5835507"/>
              <a:gd name="connsiteX82" fmla="*/ 361137 w 7323233"/>
              <a:gd name="connsiteY82" fmla="*/ 2327301 h 5835507"/>
              <a:gd name="connsiteX83" fmla="*/ 444065 w 7323233"/>
              <a:gd name="connsiteY83" fmla="*/ 2312780 h 5835507"/>
              <a:gd name="connsiteX84" fmla="*/ 440625 w 7323233"/>
              <a:gd name="connsiteY84" fmla="*/ 2290233 h 5835507"/>
              <a:gd name="connsiteX85" fmla="*/ 445975 w 7323233"/>
              <a:gd name="connsiteY85" fmla="*/ 2151509 h 5835507"/>
              <a:gd name="connsiteX86" fmla="*/ 459734 w 7323233"/>
              <a:gd name="connsiteY86" fmla="*/ 2087690 h 5835507"/>
              <a:gd name="connsiteX87" fmla="*/ 437950 w 7323233"/>
              <a:gd name="connsiteY87" fmla="*/ 2014315 h 5835507"/>
              <a:gd name="connsiteX88" fmla="*/ 808640 w 7323233"/>
              <a:gd name="connsiteY88" fmla="*/ 2042977 h 5835507"/>
              <a:gd name="connsiteX89" fmla="*/ 969908 w 7323233"/>
              <a:gd name="connsiteY89" fmla="*/ 2026162 h 5835507"/>
              <a:gd name="connsiteX90" fmla="*/ 1251176 w 7323233"/>
              <a:gd name="connsiteY90" fmla="*/ 2021577 h 5835507"/>
              <a:gd name="connsiteX91" fmla="*/ 1381491 w 7323233"/>
              <a:gd name="connsiteY91" fmla="*/ 2035718 h 5835507"/>
              <a:gd name="connsiteX92" fmla="*/ 1492697 w 7323233"/>
              <a:gd name="connsiteY92" fmla="*/ 2017374 h 5835507"/>
              <a:gd name="connsiteX93" fmla="*/ 1386076 w 7323233"/>
              <a:gd name="connsiteY93" fmla="*/ 1931006 h 5835507"/>
              <a:gd name="connsiteX94" fmla="*/ 1235889 w 7323233"/>
              <a:gd name="connsiteY94" fmla="*/ 1932153 h 5835507"/>
              <a:gd name="connsiteX95" fmla="*/ 1128886 w 7323233"/>
              <a:gd name="connsiteY95" fmla="*/ 1875977 h 5835507"/>
              <a:gd name="connsiteX96" fmla="*/ 1026851 w 7323233"/>
              <a:gd name="connsiteY96" fmla="*/ 1774322 h 5835507"/>
              <a:gd name="connsiteX97" fmla="*/ 666861 w 7323233"/>
              <a:gd name="connsiteY97" fmla="*/ 1612290 h 5835507"/>
              <a:gd name="connsiteX98" fmla="*/ 601130 w 7323233"/>
              <a:gd name="connsiteY98" fmla="*/ 1550762 h 5835507"/>
              <a:gd name="connsiteX99" fmla="*/ 1630272 w 7323233"/>
              <a:gd name="connsiteY99" fmla="*/ 1785787 h 5835507"/>
              <a:gd name="connsiteX100" fmla="*/ 1312320 w 7323233"/>
              <a:gd name="connsiteY100" fmla="*/ 1687191 h 5835507"/>
              <a:gd name="connsiteX101" fmla="*/ 1527473 w 7323233"/>
              <a:gd name="connsiteY101" fmla="*/ 1705153 h 5835507"/>
              <a:gd name="connsiteX102" fmla="*/ 1646706 w 7323233"/>
              <a:gd name="connsiteY102" fmla="*/ 1639040 h 5835507"/>
              <a:gd name="connsiteX103" fmla="*/ 1645178 w 7323233"/>
              <a:gd name="connsiteY103" fmla="*/ 1620315 h 5835507"/>
              <a:gd name="connsiteX104" fmla="*/ 1557663 w 7323233"/>
              <a:gd name="connsiteY104" fmla="*/ 1558787 h 5835507"/>
              <a:gd name="connsiteX105" fmla="*/ 1506454 w 7323233"/>
              <a:gd name="connsiteY105" fmla="*/ 1519044 h 5835507"/>
              <a:gd name="connsiteX106" fmla="*/ 1366204 w 7323233"/>
              <a:gd name="connsiteY106" fmla="*/ 1375735 h 5835507"/>
              <a:gd name="connsiteX107" fmla="*/ 1466329 w 7323233"/>
              <a:gd name="connsiteY107" fmla="*/ 1360450 h 5835507"/>
              <a:gd name="connsiteX108" fmla="*/ 1503397 w 7323233"/>
              <a:gd name="connsiteY108" fmla="*/ 1330641 h 5835507"/>
              <a:gd name="connsiteX109" fmla="*/ 1475501 w 7323233"/>
              <a:gd name="connsiteY109" fmla="*/ 1288604 h 5835507"/>
              <a:gd name="connsiteX110" fmla="*/ 1165573 w 7323233"/>
              <a:gd name="connsiteY110" fmla="*/ 1159435 h 5835507"/>
              <a:gd name="connsiteX111" fmla="*/ 1141498 w 7323233"/>
              <a:gd name="connsiteY111" fmla="*/ 1059311 h 5835507"/>
              <a:gd name="connsiteX112" fmla="*/ 1199585 w 7323233"/>
              <a:gd name="connsiteY112" fmla="*/ 1044407 h 5835507"/>
              <a:gd name="connsiteX113" fmla="*/ 1267226 w 7323233"/>
              <a:gd name="connsiteY113" fmla="*/ 1051286 h 5835507"/>
              <a:gd name="connsiteX114" fmla="*/ 1213342 w 7323233"/>
              <a:gd name="connsiteY114" fmla="*/ 972561 h 5835507"/>
              <a:gd name="connsiteX115" fmla="*/ 993986 w 7323233"/>
              <a:gd name="connsiteY115" fmla="*/ 893073 h 5835507"/>
              <a:gd name="connsiteX116" fmla="*/ 1047486 w 7323233"/>
              <a:gd name="connsiteY116" fmla="*/ 820083 h 5835507"/>
              <a:gd name="connsiteX117" fmla="*/ 0 w 7323233"/>
              <a:gd name="connsiteY117" fmla="*/ 488371 h 5835507"/>
              <a:gd name="connsiteX118" fmla="*/ 188403 w 7323233"/>
              <a:gd name="connsiteY118" fmla="*/ 484933 h 5835507"/>
              <a:gd name="connsiteX119" fmla="*/ 584315 w 7323233"/>
              <a:gd name="connsiteY119" fmla="*/ 534230 h 5835507"/>
              <a:gd name="connsiteX120" fmla="*/ 782271 w 7323233"/>
              <a:gd name="connsiteY120" fmla="*/ 525824 h 5835507"/>
              <a:gd name="connsiteX121" fmla="*/ 967998 w 7323233"/>
              <a:gd name="connsiteY121" fmla="*/ 552574 h 5835507"/>
              <a:gd name="connsiteX122" fmla="*/ 1129651 w 7323233"/>
              <a:gd name="connsiteY122" fmla="*/ 552574 h 5835507"/>
              <a:gd name="connsiteX123" fmla="*/ 978317 w 7323233"/>
              <a:gd name="connsiteY123" fmla="*/ 513593 h 5835507"/>
              <a:gd name="connsiteX124" fmla="*/ 1074620 w 7323233"/>
              <a:gd name="connsiteY124" fmla="*/ 478818 h 5835507"/>
              <a:gd name="connsiteX125" fmla="*/ 1091435 w 7323233"/>
              <a:gd name="connsiteY125" fmla="*/ 436781 h 5835507"/>
              <a:gd name="connsiteX126" fmla="*/ 1135383 w 7323233"/>
              <a:gd name="connsiteY126" fmla="*/ 404296 h 5835507"/>
              <a:gd name="connsiteX127" fmla="*/ 1384166 w 7323233"/>
              <a:gd name="connsiteY127" fmla="*/ 420349 h 5835507"/>
              <a:gd name="connsiteX128" fmla="*/ 1219839 w 7323233"/>
              <a:gd name="connsiteY128" fmla="*/ 286593 h 5835507"/>
              <a:gd name="connsiteX129" fmla="*/ 1114364 w 7323233"/>
              <a:gd name="connsiteY129" fmla="*/ 264428 h 5835507"/>
              <a:gd name="connsiteX130" fmla="*/ 1090289 w 7323233"/>
              <a:gd name="connsiteY130" fmla="*/ 207487 h 5835507"/>
              <a:gd name="connsiteX131" fmla="*/ 1139204 w 7323233"/>
              <a:gd name="connsiteY131" fmla="*/ 195259 h 5835507"/>
              <a:gd name="connsiteX132" fmla="*/ 1382254 w 7323233"/>
              <a:gd name="connsiteY132" fmla="*/ 242265 h 5835507"/>
              <a:gd name="connsiteX133" fmla="*/ 1423145 w 7323233"/>
              <a:gd name="connsiteY133" fmla="*/ 223537 h 5835507"/>
              <a:gd name="connsiteX134" fmla="*/ 965705 w 7323233"/>
              <a:gd name="connsiteY134" fmla="*/ 102013 h 5835507"/>
              <a:gd name="connsiteX135" fmla="*/ 972586 w 7323233"/>
              <a:gd name="connsiteY135" fmla="*/ 69912 h 5835507"/>
              <a:gd name="connsiteX136" fmla="*/ 1375376 w 7323233"/>
              <a:gd name="connsiteY136" fmla="*/ 119593 h 5835507"/>
              <a:gd name="connsiteX137" fmla="*/ 1117804 w 7323233"/>
              <a:gd name="connsiteY137" fmla="*/ 25200 h 5835507"/>
              <a:gd name="connsiteX138" fmla="*/ 1164045 w 7323233"/>
              <a:gd name="connsiteY138" fmla="*/ 25 h 5835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</a:cxnLst>
            <a:rect l="l" t="t" r="r" b="b"/>
            <a:pathLst>
              <a:path w="7323233" h="5835507">
                <a:moveTo>
                  <a:pt x="1164045" y="25"/>
                </a:moveTo>
                <a:cubicBezTo>
                  <a:pt x="1180764" y="455"/>
                  <a:pt x="1198056" y="6474"/>
                  <a:pt x="1213723" y="8385"/>
                </a:cubicBezTo>
                <a:cubicBezTo>
                  <a:pt x="1559575" y="51187"/>
                  <a:pt x="1905425" y="97428"/>
                  <a:pt x="2251656" y="138318"/>
                </a:cubicBezTo>
                <a:cubicBezTo>
                  <a:pt x="2575343" y="176534"/>
                  <a:pt x="2901320" y="185322"/>
                  <a:pt x="3226534" y="205194"/>
                </a:cubicBezTo>
                <a:cubicBezTo>
                  <a:pt x="3620153" y="229271"/>
                  <a:pt x="4013008" y="263284"/>
                  <a:pt x="4404335" y="316784"/>
                </a:cubicBezTo>
                <a:cubicBezTo>
                  <a:pt x="4676048" y="354236"/>
                  <a:pt x="4950435" y="380221"/>
                  <a:pt x="5225968" y="350415"/>
                </a:cubicBezTo>
                <a:cubicBezTo>
                  <a:pt x="5239725" y="348884"/>
                  <a:pt x="5255394" y="343918"/>
                  <a:pt x="5266859" y="348884"/>
                </a:cubicBezTo>
                <a:cubicBezTo>
                  <a:pt x="5400614" y="404680"/>
                  <a:pt x="5546596" y="364553"/>
                  <a:pt x="5685318" y="399712"/>
                </a:cubicBezTo>
                <a:cubicBezTo>
                  <a:pt x="5649777" y="535377"/>
                  <a:pt x="5497299" y="524293"/>
                  <a:pt x="5411315" y="618305"/>
                </a:cubicBezTo>
                <a:cubicBezTo>
                  <a:pt x="5551565" y="655755"/>
                  <a:pt x="5677676" y="693589"/>
                  <a:pt x="5805698" y="721868"/>
                </a:cubicBezTo>
                <a:cubicBezTo>
                  <a:pt x="5941363" y="751677"/>
                  <a:pt x="6056391" y="832311"/>
                  <a:pt x="6188997" y="868233"/>
                </a:cubicBezTo>
                <a:cubicBezTo>
                  <a:pt x="6217279" y="875876"/>
                  <a:pt x="6251291" y="902627"/>
                  <a:pt x="6261225" y="928614"/>
                </a:cubicBezTo>
                <a:cubicBezTo>
                  <a:pt x="6293326" y="1012688"/>
                  <a:pt x="6934199" y="1248479"/>
                  <a:pt x="6858533" y="1323379"/>
                </a:cubicBezTo>
                <a:cubicBezTo>
                  <a:pt x="6827197" y="1354335"/>
                  <a:pt x="6786687" y="1376500"/>
                  <a:pt x="6744269" y="1407072"/>
                </a:cubicBezTo>
                <a:cubicBezTo>
                  <a:pt x="6808090" y="1464778"/>
                  <a:pt x="6879934" y="1490000"/>
                  <a:pt x="6956365" y="1507197"/>
                </a:cubicBezTo>
                <a:cubicBezTo>
                  <a:pt x="6979295" y="1512547"/>
                  <a:pt x="7001843" y="1523247"/>
                  <a:pt x="7004134" y="1549234"/>
                </a:cubicBezTo>
                <a:cubicBezTo>
                  <a:pt x="7006427" y="1576366"/>
                  <a:pt x="6983115" y="1587066"/>
                  <a:pt x="6963627" y="1599678"/>
                </a:cubicBezTo>
                <a:cubicBezTo>
                  <a:pt x="6936493" y="1617256"/>
                  <a:pt x="6910125" y="1632543"/>
                  <a:pt x="6875731" y="1634837"/>
                </a:cubicBezTo>
                <a:cubicBezTo>
                  <a:pt x="6819171" y="1638275"/>
                  <a:pt x="6792040" y="1687191"/>
                  <a:pt x="6759175" y="1723878"/>
                </a:cubicBezTo>
                <a:cubicBezTo>
                  <a:pt x="6740831" y="1744515"/>
                  <a:pt x="6731659" y="1786169"/>
                  <a:pt x="6763759" y="1793431"/>
                </a:cubicBezTo>
                <a:cubicBezTo>
                  <a:pt x="6840955" y="1811009"/>
                  <a:pt x="6834840" y="1861837"/>
                  <a:pt x="6832931" y="1919543"/>
                </a:cubicBezTo>
                <a:cubicBezTo>
                  <a:pt x="6830255" y="1991005"/>
                  <a:pt x="6784777" y="2023871"/>
                  <a:pt x="6728984" y="2051386"/>
                </a:cubicBezTo>
                <a:cubicBezTo>
                  <a:pt x="6709875" y="2060939"/>
                  <a:pt x="6682743" y="2060556"/>
                  <a:pt x="6675481" y="2090365"/>
                </a:cubicBezTo>
                <a:cubicBezTo>
                  <a:pt x="6706819" y="2118645"/>
                  <a:pt x="6745034" y="2095715"/>
                  <a:pt x="6778665" y="2103740"/>
                </a:cubicBezTo>
                <a:cubicBezTo>
                  <a:pt x="6806561" y="2110237"/>
                  <a:pt x="6852802" y="2106799"/>
                  <a:pt x="6814587" y="2158771"/>
                </a:cubicBezTo>
                <a:cubicBezTo>
                  <a:pt x="6803503" y="2173674"/>
                  <a:pt x="6816497" y="2185139"/>
                  <a:pt x="6830637" y="2186286"/>
                </a:cubicBezTo>
                <a:cubicBezTo>
                  <a:pt x="6943755" y="2198133"/>
                  <a:pt x="6891781" y="2303226"/>
                  <a:pt x="6928087" y="2358639"/>
                </a:cubicBezTo>
                <a:cubicBezTo>
                  <a:pt x="6938021" y="2373923"/>
                  <a:pt x="6927321" y="2400292"/>
                  <a:pt x="6911653" y="2406789"/>
                </a:cubicBezTo>
                <a:cubicBezTo>
                  <a:pt x="6811528" y="2449592"/>
                  <a:pt x="6797771" y="2551626"/>
                  <a:pt x="6749237" y="2639522"/>
                </a:cubicBezTo>
                <a:cubicBezTo>
                  <a:pt x="6801975" y="2674298"/>
                  <a:pt x="6865031" y="2681941"/>
                  <a:pt x="6921971" y="2704488"/>
                </a:cubicBezTo>
                <a:cubicBezTo>
                  <a:pt x="6981205" y="2728182"/>
                  <a:pt x="6981205" y="2745760"/>
                  <a:pt x="6932290" y="2814548"/>
                </a:cubicBezTo>
                <a:cubicBezTo>
                  <a:pt x="7059546" y="2829453"/>
                  <a:pt x="7059546" y="2829453"/>
                  <a:pt x="7020186" y="2937603"/>
                </a:cubicBezTo>
                <a:cubicBezTo>
                  <a:pt x="7126808" y="2947538"/>
                  <a:pt x="7197123" y="2998747"/>
                  <a:pt x="7213555" y="3110719"/>
                </a:cubicBezTo>
                <a:cubicBezTo>
                  <a:pt x="7221580" y="3164984"/>
                  <a:pt x="7269733" y="3190588"/>
                  <a:pt x="7323233" y="3226893"/>
                </a:cubicBezTo>
                <a:cubicBezTo>
                  <a:pt x="7256739" y="3262053"/>
                  <a:pt x="7211645" y="3335425"/>
                  <a:pt x="7134067" y="3257847"/>
                </a:cubicBezTo>
                <a:cubicBezTo>
                  <a:pt x="7105789" y="3229569"/>
                  <a:pt x="7108462" y="3265491"/>
                  <a:pt x="7104643" y="3275809"/>
                </a:cubicBezTo>
                <a:cubicBezTo>
                  <a:pt x="7095471" y="3301031"/>
                  <a:pt x="7114577" y="3317846"/>
                  <a:pt x="7127189" y="3336953"/>
                </a:cubicBezTo>
                <a:cubicBezTo>
                  <a:pt x="7139417" y="3356062"/>
                  <a:pt x="7153939" y="3376315"/>
                  <a:pt x="7157379" y="3397718"/>
                </a:cubicBezTo>
                <a:cubicBezTo>
                  <a:pt x="7159671" y="3412621"/>
                  <a:pt x="7148589" y="3434403"/>
                  <a:pt x="7136361" y="3445487"/>
                </a:cubicBezTo>
                <a:cubicBezTo>
                  <a:pt x="7072159" y="3503956"/>
                  <a:pt x="7110374" y="3635418"/>
                  <a:pt x="6988849" y="3652233"/>
                </a:cubicBezTo>
                <a:cubicBezTo>
                  <a:pt x="6934199" y="3659874"/>
                  <a:pt x="6907831" y="3708027"/>
                  <a:pt x="6867705" y="3734395"/>
                </a:cubicBezTo>
                <a:cubicBezTo>
                  <a:pt x="6728219" y="3826495"/>
                  <a:pt x="6634972" y="3944964"/>
                  <a:pt x="6591791" y="4107760"/>
                </a:cubicBezTo>
                <a:cubicBezTo>
                  <a:pt x="6579943" y="4152854"/>
                  <a:pt x="6534466" y="4189160"/>
                  <a:pt x="6505041" y="4228904"/>
                </a:cubicBezTo>
                <a:cubicBezTo>
                  <a:pt x="6519181" y="4257948"/>
                  <a:pt x="6596375" y="4195273"/>
                  <a:pt x="6569243" y="4271704"/>
                </a:cubicBezTo>
                <a:cubicBezTo>
                  <a:pt x="6548606" y="4329029"/>
                  <a:pt x="6495869" y="4364569"/>
                  <a:pt x="6446188" y="4398582"/>
                </a:cubicBezTo>
                <a:cubicBezTo>
                  <a:pt x="6389629" y="4437179"/>
                  <a:pt x="6326957" y="4468132"/>
                  <a:pt x="6301351" y="4539595"/>
                </a:cubicBezTo>
                <a:cubicBezTo>
                  <a:pt x="6296001" y="4554882"/>
                  <a:pt x="6278804" y="4570932"/>
                  <a:pt x="6263519" y="4577047"/>
                </a:cubicBezTo>
                <a:cubicBezTo>
                  <a:pt x="5466343" y="5834719"/>
                  <a:pt x="3503978" y="5843126"/>
                  <a:pt x="3277744" y="5834336"/>
                </a:cubicBezTo>
                <a:cubicBezTo>
                  <a:pt x="3003739" y="5823254"/>
                  <a:pt x="2744636" y="5745676"/>
                  <a:pt x="2490505" y="5648992"/>
                </a:cubicBezTo>
                <a:cubicBezTo>
                  <a:pt x="2383118" y="5608101"/>
                  <a:pt x="2283377" y="5550014"/>
                  <a:pt x="2179046" y="5504920"/>
                </a:cubicBezTo>
                <a:cubicBezTo>
                  <a:pt x="2034975" y="5442627"/>
                  <a:pt x="1923768" y="5323777"/>
                  <a:pt x="1780078" y="5273715"/>
                </a:cubicBezTo>
                <a:cubicBezTo>
                  <a:pt x="1632184" y="5222124"/>
                  <a:pt x="1505691" y="5127731"/>
                  <a:pt x="1353592" y="5087606"/>
                </a:cubicBezTo>
                <a:cubicBezTo>
                  <a:pt x="1273341" y="5066205"/>
                  <a:pt x="1195763" y="5027608"/>
                  <a:pt x="1208373" y="4917165"/>
                </a:cubicBezTo>
                <a:cubicBezTo>
                  <a:pt x="1211813" y="4885828"/>
                  <a:pt x="1190795" y="4860224"/>
                  <a:pt x="1157548" y="4869396"/>
                </a:cubicBezTo>
                <a:cubicBezTo>
                  <a:pt x="1094110" y="4886593"/>
                  <a:pt x="1065448" y="4841115"/>
                  <a:pt x="1030289" y="4807103"/>
                </a:cubicBezTo>
                <a:cubicBezTo>
                  <a:pt x="967617" y="4746725"/>
                  <a:pt x="908001" y="4682522"/>
                  <a:pt x="808258" y="4672585"/>
                </a:cubicBezTo>
                <a:cubicBezTo>
                  <a:pt x="827365" y="4625197"/>
                  <a:pt x="859849" y="4632078"/>
                  <a:pt x="889658" y="4642013"/>
                </a:cubicBezTo>
                <a:cubicBezTo>
                  <a:pt x="967998" y="4668000"/>
                  <a:pt x="1045576" y="4697425"/>
                  <a:pt x="1123917" y="4723412"/>
                </a:cubicBezTo>
                <a:cubicBezTo>
                  <a:pt x="1175126" y="4740228"/>
                  <a:pt x="1225954" y="4763921"/>
                  <a:pt x="1294360" y="4745194"/>
                </a:cubicBezTo>
                <a:cubicBezTo>
                  <a:pt x="1235507" y="4649656"/>
                  <a:pt x="1135383" y="4632459"/>
                  <a:pt x="1054367" y="4603034"/>
                </a:cubicBezTo>
                <a:cubicBezTo>
                  <a:pt x="953095" y="4565966"/>
                  <a:pt x="893480" y="4496029"/>
                  <a:pt x="822015" y="4418070"/>
                </a:cubicBezTo>
                <a:cubicBezTo>
                  <a:pt x="896536" y="4399344"/>
                  <a:pt x="942777" y="4456669"/>
                  <a:pt x="1001246" y="4453610"/>
                </a:cubicBezTo>
                <a:cubicBezTo>
                  <a:pt x="1004304" y="4443675"/>
                  <a:pt x="1009654" y="4429153"/>
                  <a:pt x="1008889" y="4428770"/>
                </a:cubicBezTo>
                <a:cubicBezTo>
                  <a:pt x="913351" y="4385969"/>
                  <a:pt x="868639" y="4305717"/>
                  <a:pt x="853733" y="4208648"/>
                </a:cubicBezTo>
                <a:cubicBezTo>
                  <a:pt x="846092" y="4158588"/>
                  <a:pt x="811315" y="4142920"/>
                  <a:pt x="776921" y="4119989"/>
                </a:cubicBezTo>
                <a:cubicBezTo>
                  <a:pt x="656924" y="4038591"/>
                  <a:pt x="530049" y="3964835"/>
                  <a:pt x="431453" y="3852864"/>
                </a:cubicBezTo>
                <a:cubicBezTo>
                  <a:pt x="545336" y="3867767"/>
                  <a:pt x="636671" y="3940758"/>
                  <a:pt x="759342" y="3972095"/>
                </a:cubicBezTo>
                <a:cubicBezTo>
                  <a:pt x="661893" y="3849042"/>
                  <a:pt x="535781" y="3786751"/>
                  <a:pt x="420753" y="3712230"/>
                </a:cubicBezTo>
                <a:cubicBezTo>
                  <a:pt x="368397" y="3678218"/>
                  <a:pt x="319865" y="3634652"/>
                  <a:pt x="256425" y="3616309"/>
                </a:cubicBezTo>
                <a:cubicBezTo>
                  <a:pt x="233878" y="3609812"/>
                  <a:pt x="196810" y="3596055"/>
                  <a:pt x="214772" y="3559749"/>
                </a:cubicBezTo>
                <a:cubicBezTo>
                  <a:pt x="230057" y="3529561"/>
                  <a:pt x="260247" y="3538731"/>
                  <a:pt x="287762" y="3547521"/>
                </a:cubicBezTo>
                <a:cubicBezTo>
                  <a:pt x="353875" y="3569305"/>
                  <a:pt x="422281" y="3569687"/>
                  <a:pt x="511706" y="3569305"/>
                </a:cubicBezTo>
                <a:cubicBezTo>
                  <a:pt x="436803" y="3469562"/>
                  <a:pt x="299609" y="3499371"/>
                  <a:pt x="235409" y="3394659"/>
                </a:cubicBezTo>
                <a:cubicBezTo>
                  <a:pt x="315659" y="3376315"/>
                  <a:pt x="377569" y="3414149"/>
                  <a:pt x="442537" y="3421409"/>
                </a:cubicBezTo>
                <a:cubicBezTo>
                  <a:pt x="501387" y="3427906"/>
                  <a:pt x="515909" y="3410328"/>
                  <a:pt x="502152" y="3352622"/>
                </a:cubicBezTo>
                <a:cubicBezTo>
                  <a:pt x="480752" y="3262815"/>
                  <a:pt x="512852" y="3216956"/>
                  <a:pt x="598455" y="3241415"/>
                </a:cubicBezTo>
                <a:cubicBezTo>
                  <a:pt x="677943" y="3264344"/>
                  <a:pt x="686349" y="3230715"/>
                  <a:pt x="664949" y="3179506"/>
                </a:cubicBezTo>
                <a:cubicBezTo>
                  <a:pt x="634377" y="3104987"/>
                  <a:pt x="669153" y="3047281"/>
                  <a:pt x="692846" y="2984607"/>
                </a:cubicBezTo>
                <a:cubicBezTo>
                  <a:pt x="729152" y="2889069"/>
                  <a:pt x="713865" y="2842445"/>
                  <a:pt x="635524" y="2771366"/>
                </a:cubicBezTo>
                <a:cubicBezTo>
                  <a:pt x="591577" y="2731620"/>
                  <a:pt x="544190" y="2697991"/>
                  <a:pt x="480368" y="2663598"/>
                </a:cubicBezTo>
                <a:cubicBezTo>
                  <a:pt x="627499" y="2644872"/>
                  <a:pt x="473109" y="2581817"/>
                  <a:pt x="525081" y="2542454"/>
                </a:cubicBezTo>
                <a:cubicBezTo>
                  <a:pt x="629027" y="2526404"/>
                  <a:pt x="713865" y="2651751"/>
                  <a:pt x="855264" y="2615829"/>
                </a:cubicBezTo>
                <a:cubicBezTo>
                  <a:pt x="680618" y="2507295"/>
                  <a:pt x="487630" y="2471755"/>
                  <a:pt x="361137" y="2327301"/>
                </a:cubicBezTo>
                <a:cubicBezTo>
                  <a:pt x="390181" y="2294436"/>
                  <a:pt x="419224" y="2325008"/>
                  <a:pt x="444065" y="2312780"/>
                </a:cubicBezTo>
                <a:cubicBezTo>
                  <a:pt x="443300" y="2305136"/>
                  <a:pt x="445212" y="2293671"/>
                  <a:pt x="440625" y="2290233"/>
                </a:cubicBezTo>
                <a:cubicBezTo>
                  <a:pt x="346234" y="2211508"/>
                  <a:pt x="344703" y="2209598"/>
                  <a:pt x="445975" y="2151509"/>
                </a:cubicBezTo>
                <a:cubicBezTo>
                  <a:pt x="481515" y="2131255"/>
                  <a:pt x="478459" y="2113293"/>
                  <a:pt x="459734" y="2087690"/>
                </a:cubicBezTo>
                <a:cubicBezTo>
                  <a:pt x="446356" y="2069728"/>
                  <a:pt x="430306" y="2053677"/>
                  <a:pt x="437950" y="2014315"/>
                </a:cubicBezTo>
                <a:cubicBezTo>
                  <a:pt x="493362" y="2064761"/>
                  <a:pt x="761252" y="2048327"/>
                  <a:pt x="808640" y="2042977"/>
                </a:cubicBezTo>
                <a:cubicBezTo>
                  <a:pt x="861758" y="2037246"/>
                  <a:pt x="914114" y="2012787"/>
                  <a:pt x="969908" y="2026162"/>
                </a:cubicBezTo>
                <a:cubicBezTo>
                  <a:pt x="1014621" y="2036864"/>
                  <a:pt x="1221748" y="2140427"/>
                  <a:pt x="1251176" y="2021577"/>
                </a:cubicBezTo>
                <a:cubicBezTo>
                  <a:pt x="1252704" y="2015846"/>
                  <a:pt x="1336395" y="2029221"/>
                  <a:pt x="1381491" y="2035718"/>
                </a:cubicBezTo>
                <a:cubicBezTo>
                  <a:pt x="1421235" y="2041068"/>
                  <a:pt x="1465947" y="2064761"/>
                  <a:pt x="1492697" y="2017374"/>
                </a:cubicBezTo>
                <a:cubicBezTo>
                  <a:pt x="1508366" y="1989477"/>
                  <a:pt x="1443782" y="1935593"/>
                  <a:pt x="1386076" y="1931006"/>
                </a:cubicBezTo>
                <a:cubicBezTo>
                  <a:pt x="1336013" y="1926802"/>
                  <a:pt x="1283658" y="1920687"/>
                  <a:pt x="1235889" y="1932153"/>
                </a:cubicBezTo>
                <a:cubicBezTo>
                  <a:pt x="1177038" y="1945911"/>
                  <a:pt x="1145320" y="1923746"/>
                  <a:pt x="1128886" y="1875977"/>
                </a:cubicBezTo>
                <a:cubicBezTo>
                  <a:pt x="1110542" y="1823240"/>
                  <a:pt x="1075383" y="1798781"/>
                  <a:pt x="1026851" y="1774322"/>
                </a:cubicBezTo>
                <a:cubicBezTo>
                  <a:pt x="909146" y="1715090"/>
                  <a:pt x="796030" y="1646684"/>
                  <a:pt x="666861" y="1612290"/>
                </a:cubicBezTo>
                <a:cubicBezTo>
                  <a:pt x="641255" y="1605409"/>
                  <a:pt x="612977" y="1596238"/>
                  <a:pt x="601130" y="1550762"/>
                </a:cubicBezTo>
                <a:cubicBezTo>
                  <a:pt x="950802" y="1618785"/>
                  <a:pt x="1269520" y="1796106"/>
                  <a:pt x="1630272" y="1785787"/>
                </a:cubicBezTo>
                <a:cubicBezTo>
                  <a:pt x="1531678" y="1729610"/>
                  <a:pt x="1417413" y="1726553"/>
                  <a:pt x="1312320" y="1687191"/>
                </a:cubicBezTo>
                <a:cubicBezTo>
                  <a:pt x="1386841" y="1657765"/>
                  <a:pt x="1456775" y="1688337"/>
                  <a:pt x="1527473" y="1705153"/>
                </a:cubicBezTo>
                <a:cubicBezTo>
                  <a:pt x="1586707" y="1718909"/>
                  <a:pt x="1640210" y="1721203"/>
                  <a:pt x="1646706" y="1639040"/>
                </a:cubicBezTo>
                <a:cubicBezTo>
                  <a:pt x="1644413" y="1633690"/>
                  <a:pt x="1644794" y="1626812"/>
                  <a:pt x="1645178" y="1620315"/>
                </a:cubicBezTo>
                <a:cubicBezTo>
                  <a:pt x="1625304" y="1586303"/>
                  <a:pt x="1594350" y="1568725"/>
                  <a:pt x="1557663" y="1558787"/>
                </a:cubicBezTo>
                <a:cubicBezTo>
                  <a:pt x="1535498" y="1552672"/>
                  <a:pt x="1506073" y="1543500"/>
                  <a:pt x="1506454" y="1519044"/>
                </a:cubicBezTo>
                <a:cubicBezTo>
                  <a:pt x="1507601" y="1428472"/>
                  <a:pt x="1436904" y="1402104"/>
                  <a:pt x="1366204" y="1375735"/>
                </a:cubicBezTo>
                <a:cubicBezTo>
                  <a:pt x="1405566" y="1330641"/>
                  <a:pt x="1436520" y="1363888"/>
                  <a:pt x="1466329" y="1360450"/>
                </a:cubicBezTo>
                <a:cubicBezTo>
                  <a:pt x="1485819" y="1358157"/>
                  <a:pt x="1503397" y="1353953"/>
                  <a:pt x="1503397" y="1330641"/>
                </a:cubicBezTo>
                <a:cubicBezTo>
                  <a:pt x="1503779" y="1311151"/>
                  <a:pt x="1494607" y="1288985"/>
                  <a:pt x="1475501" y="1288604"/>
                </a:cubicBezTo>
                <a:cubicBezTo>
                  <a:pt x="1355885" y="1285163"/>
                  <a:pt x="1289773" y="1159817"/>
                  <a:pt x="1165573" y="1159435"/>
                </a:cubicBezTo>
                <a:cubicBezTo>
                  <a:pt x="1091435" y="1159435"/>
                  <a:pt x="1204170" y="1088738"/>
                  <a:pt x="1141498" y="1059311"/>
                </a:cubicBezTo>
                <a:cubicBezTo>
                  <a:pt x="1127739" y="1052814"/>
                  <a:pt x="1177420" y="1042879"/>
                  <a:pt x="1199585" y="1044407"/>
                </a:cubicBezTo>
                <a:cubicBezTo>
                  <a:pt x="1221367" y="1045935"/>
                  <a:pt x="1240857" y="1064661"/>
                  <a:pt x="1267226" y="1051286"/>
                </a:cubicBezTo>
                <a:cubicBezTo>
                  <a:pt x="1281748" y="1003517"/>
                  <a:pt x="1244298" y="985938"/>
                  <a:pt x="1213342" y="972561"/>
                </a:cubicBezTo>
                <a:cubicBezTo>
                  <a:pt x="1141879" y="941607"/>
                  <a:pt x="1072327" y="904157"/>
                  <a:pt x="993986" y="893073"/>
                </a:cubicBezTo>
                <a:cubicBezTo>
                  <a:pt x="966089" y="889252"/>
                  <a:pt x="1034111" y="838042"/>
                  <a:pt x="1047486" y="820083"/>
                </a:cubicBezTo>
                <a:cubicBezTo>
                  <a:pt x="732209" y="631299"/>
                  <a:pt x="353112" y="640852"/>
                  <a:pt x="0" y="488371"/>
                </a:cubicBezTo>
                <a:cubicBezTo>
                  <a:pt x="77960" y="458564"/>
                  <a:pt x="135284" y="480346"/>
                  <a:pt x="188403" y="484933"/>
                </a:cubicBezTo>
                <a:cubicBezTo>
                  <a:pt x="321009" y="496396"/>
                  <a:pt x="452090" y="520090"/>
                  <a:pt x="584315" y="534230"/>
                </a:cubicBezTo>
                <a:cubicBezTo>
                  <a:pt x="649281" y="541108"/>
                  <a:pt x="709662" y="567096"/>
                  <a:pt x="782271" y="525824"/>
                </a:cubicBezTo>
                <a:cubicBezTo>
                  <a:pt x="830805" y="498308"/>
                  <a:pt x="908383" y="528115"/>
                  <a:pt x="967998" y="552574"/>
                </a:cubicBezTo>
                <a:cubicBezTo>
                  <a:pt x="1017296" y="572827"/>
                  <a:pt x="1064301" y="578177"/>
                  <a:pt x="1129651" y="552574"/>
                </a:cubicBezTo>
                <a:cubicBezTo>
                  <a:pt x="1070417" y="536905"/>
                  <a:pt x="1024939" y="523149"/>
                  <a:pt x="978317" y="513593"/>
                </a:cubicBezTo>
                <a:cubicBezTo>
                  <a:pt x="941248" y="505952"/>
                  <a:pt x="1029526" y="474996"/>
                  <a:pt x="1074620" y="478818"/>
                </a:cubicBezTo>
                <a:cubicBezTo>
                  <a:pt x="1137676" y="484168"/>
                  <a:pt x="1102136" y="464296"/>
                  <a:pt x="1091435" y="436781"/>
                </a:cubicBezTo>
                <a:cubicBezTo>
                  <a:pt x="1079970" y="407355"/>
                  <a:pt x="1113982" y="398184"/>
                  <a:pt x="1135383" y="404296"/>
                </a:cubicBezTo>
                <a:cubicBezTo>
                  <a:pt x="1217545" y="428374"/>
                  <a:pt x="1299326" y="385955"/>
                  <a:pt x="1384166" y="420349"/>
                </a:cubicBezTo>
                <a:cubicBezTo>
                  <a:pt x="1362764" y="335509"/>
                  <a:pt x="1316523" y="298440"/>
                  <a:pt x="1219839" y="286593"/>
                </a:cubicBezTo>
                <a:cubicBezTo>
                  <a:pt x="1183533" y="282009"/>
                  <a:pt x="1145701" y="288887"/>
                  <a:pt x="1114364" y="264428"/>
                </a:cubicBezTo>
                <a:cubicBezTo>
                  <a:pt x="1096402" y="250290"/>
                  <a:pt x="1076148" y="233474"/>
                  <a:pt x="1090289" y="207487"/>
                </a:cubicBezTo>
                <a:cubicBezTo>
                  <a:pt x="1100223" y="189144"/>
                  <a:pt x="1121626" y="189144"/>
                  <a:pt x="1139204" y="195259"/>
                </a:cubicBezTo>
                <a:cubicBezTo>
                  <a:pt x="1217929" y="222393"/>
                  <a:pt x="1300091" y="232328"/>
                  <a:pt x="1382254" y="242265"/>
                </a:cubicBezTo>
                <a:cubicBezTo>
                  <a:pt x="1394866" y="243793"/>
                  <a:pt x="1409004" y="248762"/>
                  <a:pt x="1423145" y="223537"/>
                </a:cubicBezTo>
                <a:cubicBezTo>
                  <a:pt x="1269520" y="182647"/>
                  <a:pt x="1123536" y="124559"/>
                  <a:pt x="965705" y="102013"/>
                </a:cubicBezTo>
                <a:cubicBezTo>
                  <a:pt x="967998" y="91312"/>
                  <a:pt x="970292" y="80612"/>
                  <a:pt x="972586" y="69912"/>
                </a:cubicBezTo>
                <a:cubicBezTo>
                  <a:pt x="1096020" y="85197"/>
                  <a:pt x="1219457" y="100484"/>
                  <a:pt x="1375376" y="119593"/>
                </a:cubicBezTo>
                <a:cubicBezTo>
                  <a:pt x="1279454" y="58828"/>
                  <a:pt x="1188885" y="79084"/>
                  <a:pt x="1117804" y="25200"/>
                </a:cubicBezTo>
                <a:cubicBezTo>
                  <a:pt x="1131179" y="4755"/>
                  <a:pt x="1147325" y="-405"/>
                  <a:pt x="1164045" y="25"/>
                </a:cubicBezTo>
                <a:close/>
              </a:path>
            </a:pathLst>
          </a:custGeom>
          <a:solidFill>
            <a:srgbClr val="75AA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0DB8D7FF-4F61-4441-80A6-580C0955C5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4216" y="1924217"/>
            <a:ext cx="4476584" cy="3009568"/>
          </a:xfrm>
        </p:spPr>
        <p:txBody>
          <a:bodyPr anchor="ctr">
            <a:normAutofit fontScale="90000"/>
          </a:bodyPr>
          <a:lstStyle/>
          <a:p>
            <a:r>
              <a:rPr lang="fi-FI" sz="4000" b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Benny Kultajalka </a:t>
            </a:r>
            <a:r>
              <a:rPr lang="fi-FI" sz="4000" b="1" dirty="0" err="1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Wanna</a:t>
            </a:r>
            <a:r>
              <a:rPr lang="fi-FI" sz="4000" b="1" dirty="0" err="1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r>
              <a:rPr lang="fi-FI" sz="4000" b="1" dirty="0" err="1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br>
              <a:rPr lang="fi-FI" sz="4000" b="1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fi-FI" sz="4000" b="1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i-FI" sz="40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Sortuu yleensä</a:t>
            </a:r>
            <a:r>
              <a:rPr lang="fi-FI" sz="4000" b="1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omaan näppäryyteensä</a:t>
            </a:r>
            <a:endParaRPr lang="fi-FI" sz="4000" b="1" dirty="0">
              <a:solidFill>
                <a:srgbClr val="FFFFFF"/>
              </a:solidFill>
            </a:endParaRPr>
          </a:p>
        </p:txBody>
      </p:sp>
      <p:pic>
        <p:nvPicPr>
          <p:cNvPr id="3" name="Picture 2" descr="Buster 1: Benny Kultajalka – Melchester Rovers 1972–1973 - Verkkokauppa  Banana Press">
            <a:extLst>
              <a:ext uri="{FF2B5EF4-FFF2-40B4-BE49-F238E27FC236}">
                <a16:creationId xmlns:a16="http://schemas.microsoft.com/office/drawing/2014/main" id="{E2A9D56A-B066-42F4-887B-BCDF6C1E21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9323" y="1109272"/>
            <a:ext cx="3795885" cy="4850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96245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0C277D19-7DB2-4EB7-A9D7-94188998E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EB197D2C-A33B-4345-BB16-C894ABA82F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67024" y="1040877"/>
            <a:ext cx="7080494" cy="4776246"/>
          </a:xfrm>
          <a:custGeom>
            <a:avLst/>
            <a:gdLst>
              <a:gd name="connsiteX0" fmla="*/ 1164045 w 7323233"/>
              <a:gd name="connsiteY0" fmla="*/ 25 h 5835507"/>
              <a:gd name="connsiteX1" fmla="*/ 1213723 w 7323233"/>
              <a:gd name="connsiteY1" fmla="*/ 8385 h 5835507"/>
              <a:gd name="connsiteX2" fmla="*/ 2251656 w 7323233"/>
              <a:gd name="connsiteY2" fmla="*/ 138318 h 5835507"/>
              <a:gd name="connsiteX3" fmla="*/ 3226534 w 7323233"/>
              <a:gd name="connsiteY3" fmla="*/ 205194 h 5835507"/>
              <a:gd name="connsiteX4" fmla="*/ 4404335 w 7323233"/>
              <a:gd name="connsiteY4" fmla="*/ 316784 h 5835507"/>
              <a:gd name="connsiteX5" fmla="*/ 5225968 w 7323233"/>
              <a:gd name="connsiteY5" fmla="*/ 350415 h 5835507"/>
              <a:gd name="connsiteX6" fmla="*/ 5266859 w 7323233"/>
              <a:gd name="connsiteY6" fmla="*/ 348884 h 5835507"/>
              <a:gd name="connsiteX7" fmla="*/ 5685318 w 7323233"/>
              <a:gd name="connsiteY7" fmla="*/ 399712 h 5835507"/>
              <a:gd name="connsiteX8" fmla="*/ 5411315 w 7323233"/>
              <a:gd name="connsiteY8" fmla="*/ 618305 h 5835507"/>
              <a:gd name="connsiteX9" fmla="*/ 5805698 w 7323233"/>
              <a:gd name="connsiteY9" fmla="*/ 721868 h 5835507"/>
              <a:gd name="connsiteX10" fmla="*/ 6188997 w 7323233"/>
              <a:gd name="connsiteY10" fmla="*/ 868233 h 5835507"/>
              <a:gd name="connsiteX11" fmla="*/ 6261225 w 7323233"/>
              <a:gd name="connsiteY11" fmla="*/ 928614 h 5835507"/>
              <a:gd name="connsiteX12" fmla="*/ 6858533 w 7323233"/>
              <a:gd name="connsiteY12" fmla="*/ 1323379 h 5835507"/>
              <a:gd name="connsiteX13" fmla="*/ 6744269 w 7323233"/>
              <a:gd name="connsiteY13" fmla="*/ 1407072 h 5835507"/>
              <a:gd name="connsiteX14" fmla="*/ 6956365 w 7323233"/>
              <a:gd name="connsiteY14" fmla="*/ 1507197 h 5835507"/>
              <a:gd name="connsiteX15" fmla="*/ 7004134 w 7323233"/>
              <a:gd name="connsiteY15" fmla="*/ 1549234 h 5835507"/>
              <a:gd name="connsiteX16" fmla="*/ 6963627 w 7323233"/>
              <a:gd name="connsiteY16" fmla="*/ 1599678 h 5835507"/>
              <a:gd name="connsiteX17" fmla="*/ 6875731 w 7323233"/>
              <a:gd name="connsiteY17" fmla="*/ 1634837 h 5835507"/>
              <a:gd name="connsiteX18" fmla="*/ 6759175 w 7323233"/>
              <a:gd name="connsiteY18" fmla="*/ 1723878 h 5835507"/>
              <a:gd name="connsiteX19" fmla="*/ 6763759 w 7323233"/>
              <a:gd name="connsiteY19" fmla="*/ 1793431 h 5835507"/>
              <a:gd name="connsiteX20" fmla="*/ 6832931 w 7323233"/>
              <a:gd name="connsiteY20" fmla="*/ 1919543 h 5835507"/>
              <a:gd name="connsiteX21" fmla="*/ 6728984 w 7323233"/>
              <a:gd name="connsiteY21" fmla="*/ 2051386 h 5835507"/>
              <a:gd name="connsiteX22" fmla="*/ 6675481 w 7323233"/>
              <a:gd name="connsiteY22" fmla="*/ 2090365 h 5835507"/>
              <a:gd name="connsiteX23" fmla="*/ 6778665 w 7323233"/>
              <a:gd name="connsiteY23" fmla="*/ 2103740 h 5835507"/>
              <a:gd name="connsiteX24" fmla="*/ 6814587 w 7323233"/>
              <a:gd name="connsiteY24" fmla="*/ 2158771 h 5835507"/>
              <a:gd name="connsiteX25" fmla="*/ 6830637 w 7323233"/>
              <a:gd name="connsiteY25" fmla="*/ 2186286 h 5835507"/>
              <a:gd name="connsiteX26" fmla="*/ 6928087 w 7323233"/>
              <a:gd name="connsiteY26" fmla="*/ 2358639 h 5835507"/>
              <a:gd name="connsiteX27" fmla="*/ 6911653 w 7323233"/>
              <a:gd name="connsiteY27" fmla="*/ 2406789 h 5835507"/>
              <a:gd name="connsiteX28" fmla="*/ 6749237 w 7323233"/>
              <a:gd name="connsiteY28" fmla="*/ 2639522 h 5835507"/>
              <a:gd name="connsiteX29" fmla="*/ 6921971 w 7323233"/>
              <a:gd name="connsiteY29" fmla="*/ 2704488 h 5835507"/>
              <a:gd name="connsiteX30" fmla="*/ 6932290 w 7323233"/>
              <a:gd name="connsiteY30" fmla="*/ 2814548 h 5835507"/>
              <a:gd name="connsiteX31" fmla="*/ 7020186 w 7323233"/>
              <a:gd name="connsiteY31" fmla="*/ 2937603 h 5835507"/>
              <a:gd name="connsiteX32" fmla="*/ 7213555 w 7323233"/>
              <a:gd name="connsiteY32" fmla="*/ 3110719 h 5835507"/>
              <a:gd name="connsiteX33" fmla="*/ 7323233 w 7323233"/>
              <a:gd name="connsiteY33" fmla="*/ 3226893 h 5835507"/>
              <a:gd name="connsiteX34" fmla="*/ 7134067 w 7323233"/>
              <a:gd name="connsiteY34" fmla="*/ 3257847 h 5835507"/>
              <a:gd name="connsiteX35" fmla="*/ 7104643 w 7323233"/>
              <a:gd name="connsiteY35" fmla="*/ 3275809 h 5835507"/>
              <a:gd name="connsiteX36" fmla="*/ 7127189 w 7323233"/>
              <a:gd name="connsiteY36" fmla="*/ 3336953 h 5835507"/>
              <a:gd name="connsiteX37" fmla="*/ 7157379 w 7323233"/>
              <a:gd name="connsiteY37" fmla="*/ 3397718 h 5835507"/>
              <a:gd name="connsiteX38" fmla="*/ 7136361 w 7323233"/>
              <a:gd name="connsiteY38" fmla="*/ 3445487 h 5835507"/>
              <a:gd name="connsiteX39" fmla="*/ 6988849 w 7323233"/>
              <a:gd name="connsiteY39" fmla="*/ 3652233 h 5835507"/>
              <a:gd name="connsiteX40" fmla="*/ 6867705 w 7323233"/>
              <a:gd name="connsiteY40" fmla="*/ 3734395 h 5835507"/>
              <a:gd name="connsiteX41" fmla="*/ 6591791 w 7323233"/>
              <a:gd name="connsiteY41" fmla="*/ 4107760 h 5835507"/>
              <a:gd name="connsiteX42" fmla="*/ 6505041 w 7323233"/>
              <a:gd name="connsiteY42" fmla="*/ 4228904 h 5835507"/>
              <a:gd name="connsiteX43" fmla="*/ 6569243 w 7323233"/>
              <a:gd name="connsiteY43" fmla="*/ 4271704 h 5835507"/>
              <a:gd name="connsiteX44" fmla="*/ 6446188 w 7323233"/>
              <a:gd name="connsiteY44" fmla="*/ 4398582 h 5835507"/>
              <a:gd name="connsiteX45" fmla="*/ 6301351 w 7323233"/>
              <a:gd name="connsiteY45" fmla="*/ 4539595 h 5835507"/>
              <a:gd name="connsiteX46" fmla="*/ 6263519 w 7323233"/>
              <a:gd name="connsiteY46" fmla="*/ 4577047 h 5835507"/>
              <a:gd name="connsiteX47" fmla="*/ 3277744 w 7323233"/>
              <a:gd name="connsiteY47" fmla="*/ 5834336 h 5835507"/>
              <a:gd name="connsiteX48" fmla="*/ 2490505 w 7323233"/>
              <a:gd name="connsiteY48" fmla="*/ 5648992 h 5835507"/>
              <a:gd name="connsiteX49" fmla="*/ 2179046 w 7323233"/>
              <a:gd name="connsiteY49" fmla="*/ 5504920 h 5835507"/>
              <a:gd name="connsiteX50" fmla="*/ 1780078 w 7323233"/>
              <a:gd name="connsiteY50" fmla="*/ 5273715 h 5835507"/>
              <a:gd name="connsiteX51" fmla="*/ 1353592 w 7323233"/>
              <a:gd name="connsiteY51" fmla="*/ 5087606 h 5835507"/>
              <a:gd name="connsiteX52" fmla="*/ 1208373 w 7323233"/>
              <a:gd name="connsiteY52" fmla="*/ 4917165 h 5835507"/>
              <a:gd name="connsiteX53" fmla="*/ 1157548 w 7323233"/>
              <a:gd name="connsiteY53" fmla="*/ 4869396 h 5835507"/>
              <a:gd name="connsiteX54" fmla="*/ 1030289 w 7323233"/>
              <a:gd name="connsiteY54" fmla="*/ 4807103 h 5835507"/>
              <a:gd name="connsiteX55" fmla="*/ 808258 w 7323233"/>
              <a:gd name="connsiteY55" fmla="*/ 4672585 h 5835507"/>
              <a:gd name="connsiteX56" fmla="*/ 889658 w 7323233"/>
              <a:gd name="connsiteY56" fmla="*/ 4642013 h 5835507"/>
              <a:gd name="connsiteX57" fmla="*/ 1123917 w 7323233"/>
              <a:gd name="connsiteY57" fmla="*/ 4723412 h 5835507"/>
              <a:gd name="connsiteX58" fmla="*/ 1294360 w 7323233"/>
              <a:gd name="connsiteY58" fmla="*/ 4745194 h 5835507"/>
              <a:gd name="connsiteX59" fmla="*/ 1054367 w 7323233"/>
              <a:gd name="connsiteY59" fmla="*/ 4603034 h 5835507"/>
              <a:gd name="connsiteX60" fmla="*/ 822015 w 7323233"/>
              <a:gd name="connsiteY60" fmla="*/ 4418070 h 5835507"/>
              <a:gd name="connsiteX61" fmla="*/ 1001246 w 7323233"/>
              <a:gd name="connsiteY61" fmla="*/ 4453610 h 5835507"/>
              <a:gd name="connsiteX62" fmla="*/ 1008889 w 7323233"/>
              <a:gd name="connsiteY62" fmla="*/ 4428770 h 5835507"/>
              <a:gd name="connsiteX63" fmla="*/ 853733 w 7323233"/>
              <a:gd name="connsiteY63" fmla="*/ 4208648 h 5835507"/>
              <a:gd name="connsiteX64" fmla="*/ 776921 w 7323233"/>
              <a:gd name="connsiteY64" fmla="*/ 4119989 h 5835507"/>
              <a:gd name="connsiteX65" fmla="*/ 431453 w 7323233"/>
              <a:gd name="connsiteY65" fmla="*/ 3852864 h 5835507"/>
              <a:gd name="connsiteX66" fmla="*/ 759342 w 7323233"/>
              <a:gd name="connsiteY66" fmla="*/ 3972095 h 5835507"/>
              <a:gd name="connsiteX67" fmla="*/ 420753 w 7323233"/>
              <a:gd name="connsiteY67" fmla="*/ 3712230 h 5835507"/>
              <a:gd name="connsiteX68" fmla="*/ 256425 w 7323233"/>
              <a:gd name="connsiteY68" fmla="*/ 3616309 h 5835507"/>
              <a:gd name="connsiteX69" fmla="*/ 214772 w 7323233"/>
              <a:gd name="connsiteY69" fmla="*/ 3559749 h 5835507"/>
              <a:gd name="connsiteX70" fmla="*/ 287762 w 7323233"/>
              <a:gd name="connsiteY70" fmla="*/ 3547521 h 5835507"/>
              <a:gd name="connsiteX71" fmla="*/ 511706 w 7323233"/>
              <a:gd name="connsiteY71" fmla="*/ 3569305 h 5835507"/>
              <a:gd name="connsiteX72" fmla="*/ 235409 w 7323233"/>
              <a:gd name="connsiteY72" fmla="*/ 3394659 h 5835507"/>
              <a:gd name="connsiteX73" fmla="*/ 442537 w 7323233"/>
              <a:gd name="connsiteY73" fmla="*/ 3421409 h 5835507"/>
              <a:gd name="connsiteX74" fmla="*/ 502152 w 7323233"/>
              <a:gd name="connsiteY74" fmla="*/ 3352622 h 5835507"/>
              <a:gd name="connsiteX75" fmla="*/ 598455 w 7323233"/>
              <a:gd name="connsiteY75" fmla="*/ 3241415 h 5835507"/>
              <a:gd name="connsiteX76" fmla="*/ 664949 w 7323233"/>
              <a:gd name="connsiteY76" fmla="*/ 3179506 h 5835507"/>
              <a:gd name="connsiteX77" fmla="*/ 692846 w 7323233"/>
              <a:gd name="connsiteY77" fmla="*/ 2984607 h 5835507"/>
              <a:gd name="connsiteX78" fmla="*/ 635524 w 7323233"/>
              <a:gd name="connsiteY78" fmla="*/ 2771366 h 5835507"/>
              <a:gd name="connsiteX79" fmla="*/ 480368 w 7323233"/>
              <a:gd name="connsiteY79" fmla="*/ 2663598 h 5835507"/>
              <a:gd name="connsiteX80" fmla="*/ 525081 w 7323233"/>
              <a:gd name="connsiteY80" fmla="*/ 2542454 h 5835507"/>
              <a:gd name="connsiteX81" fmla="*/ 855264 w 7323233"/>
              <a:gd name="connsiteY81" fmla="*/ 2615829 h 5835507"/>
              <a:gd name="connsiteX82" fmla="*/ 361137 w 7323233"/>
              <a:gd name="connsiteY82" fmla="*/ 2327301 h 5835507"/>
              <a:gd name="connsiteX83" fmla="*/ 444065 w 7323233"/>
              <a:gd name="connsiteY83" fmla="*/ 2312780 h 5835507"/>
              <a:gd name="connsiteX84" fmla="*/ 440625 w 7323233"/>
              <a:gd name="connsiteY84" fmla="*/ 2290233 h 5835507"/>
              <a:gd name="connsiteX85" fmla="*/ 445975 w 7323233"/>
              <a:gd name="connsiteY85" fmla="*/ 2151509 h 5835507"/>
              <a:gd name="connsiteX86" fmla="*/ 459734 w 7323233"/>
              <a:gd name="connsiteY86" fmla="*/ 2087690 h 5835507"/>
              <a:gd name="connsiteX87" fmla="*/ 437950 w 7323233"/>
              <a:gd name="connsiteY87" fmla="*/ 2014315 h 5835507"/>
              <a:gd name="connsiteX88" fmla="*/ 808640 w 7323233"/>
              <a:gd name="connsiteY88" fmla="*/ 2042977 h 5835507"/>
              <a:gd name="connsiteX89" fmla="*/ 969908 w 7323233"/>
              <a:gd name="connsiteY89" fmla="*/ 2026162 h 5835507"/>
              <a:gd name="connsiteX90" fmla="*/ 1251176 w 7323233"/>
              <a:gd name="connsiteY90" fmla="*/ 2021577 h 5835507"/>
              <a:gd name="connsiteX91" fmla="*/ 1381491 w 7323233"/>
              <a:gd name="connsiteY91" fmla="*/ 2035718 h 5835507"/>
              <a:gd name="connsiteX92" fmla="*/ 1492697 w 7323233"/>
              <a:gd name="connsiteY92" fmla="*/ 2017374 h 5835507"/>
              <a:gd name="connsiteX93" fmla="*/ 1386076 w 7323233"/>
              <a:gd name="connsiteY93" fmla="*/ 1931006 h 5835507"/>
              <a:gd name="connsiteX94" fmla="*/ 1235889 w 7323233"/>
              <a:gd name="connsiteY94" fmla="*/ 1932153 h 5835507"/>
              <a:gd name="connsiteX95" fmla="*/ 1128886 w 7323233"/>
              <a:gd name="connsiteY95" fmla="*/ 1875977 h 5835507"/>
              <a:gd name="connsiteX96" fmla="*/ 1026851 w 7323233"/>
              <a:gd name="connsiteY96" fmla="*/ 1774322 h 5835507"/>
              <a:gd name="connsiteX97" fmla="*/ 666861 w 7323233"/>
              <a:gd name="connsiteY97" fmla="*/ 1612290 h 5835507"/>
              <a:gd name="connsiteX98" fmla="*/ 601130 w 7323233"/>
              <a:gd name="connsiteY98" fmla="*/ 1550762 h 5835507"/>
              <a:gd name="connsiteX99" fmla="*/ 1630272 w 7323233"/>
              <a:gd name="connsiteY99" fmla="*/ 1785787 h 5835507"/>
              <a:gd name="connsiteX100" fmla="*/ 1312320 w 7323233"/>
              <a:gd name="connsiteY100" fmla="*/ 1687191 h 5835507"/>
              <a:gd name="connsiteX101" fmla="*/ 1527473 w 7323233"/>
              <a:gd name="connsiteY101" fmla="*/ 1705153 h 5835507"/>
              <a:gd name="connsiteX102" fmla="*/ 1646706 w 7323233"/>
              <a:gd name="connsiteY102" fmla="*/ 1639040 h 5835507"/>
              <a:gd name="connsiteX103" fmla="*/ 1645178 w 7323233"/>
              <a:gd name="connsiteY103" fmla="*/ 1620315 h 5835507"/>
              <a:gd name="connsiteX104" fmla="*/ 1557663 w 7323233"/>
              <a:gd name="connsiteY104" fmla="*/ 1558787 h 5835507"/>
              <a:gd name="connsiteX105" fmla="*/ 1506454 w 7323233"/>
              <a:gd name="connsiteY105" fmla="*/ 1519044 h 5835507"/>
              <a:gd name="connsiteX106" fmla="*/ 1366204 w 7323233"/>
              <a:gd name="connsiteY106" fmla="*/ 1375735 h 5835507"/>
              <a:gd name="connsiteX107" fmla="*/ 1466329 w 7323233"/>
              <a:gd name="connsiteY107" fmla="*/ 1360450 h 5835507"/>
              <a:gd name="connsiteX108" fmla="*/ 1503397 w 7323233"/>
              <a:gd name="connsiteY108" fmla="*/ 1330641 h 5835507"/>
              <a:gd name="connsiteX109" fmla="*/ 1475501 w 7323233"/>
              <a:gd name="connsiteY109" fmla="*/ 1288604 h 5835507"/>
              <a:gd name="connsiteX110" fmla="*/ 1165573 w 7323233"/>
              <a:gd name="connsiteY110" fmla="*/ 1159435 h 5835507"/>
              <a:gd name="connsiteX111" fmla="*/ 1141498 w 7323233"/>
              <a:gd name="connsiteY111" fmla="*/ 1059311 h 5835507"/>
              <a:gd name="connsiteX112" fmla="*/ 1199585 w 7323233"/>
              <a:gd name="connsiteY112" fmla="*/ 1044407 h 5835507"/>
              <a:gd name="connsiteX113" fmla="*/ 1267226 w 7323233"/>
              <a:gd name="connsiteY113" fmla="*/ 1051286 h 5835507"/>
              <a:gd name="connsiteX114" fmla="*/ 1213342 w 7323233"/>
              <a:gd name="connsiteY114" fmla="*/ 972561 h 5835507"/>
              <a:gd name="connsiteX115" fmla="*/ 993986 w 7323233"/>
              <a:gd name="connsiteY115" fmla="*/ 893073 h 5835507"/>
              <a:gd name="connsiteX116" fmla="*/ 1047486 w 7323233"/>
              <a:gd name="connsiteY116" fmla="*/ 820083 h 5835507"/>
              <a:gd name="connsiteX117" fmla="*/ 0 w 7323233"/>
              <a:gd name="connsiteY117" fmla="*/ 488371 h 5835507"/>
              <a:gd name="connsiteX118" fmla="*/ 188403 w 7323233"/>
              <a:gd name="connsiteY118" fmla="*/ 484933 h 5835507"/>
              <a:gd name="connsiteX119" fmla="*/ 584315 w 7323233"/>
              <a:gd name="connsiteY119" fmla="*/ 534230 h 5835507"/>
              <a:gd name="connsiteX120" fmla="*/ 782271 w 7323233"/>
              <a:gd name="connsiteY120" fmla="*/ 525824 h 5835507"/>
              <a:gd name="connsiteX121" fmla="*/ 967998 w 7323233"/>
              <a:gd name="connsiteY121" fmla="*/ 552574 h 5835507"/>
              <a:gd name="connsiteX122" fmla="*/ 1129651 w 7323233"/>
              <a:gd name="connsiteY122" fmla="*/ 552574 h 5835507"/>
              <a:gd name="connsiteX123" fmla="*/ 978317 w 7323233"/>
              <a:gd name="connsiteY123" fmla="*/ 513593 h 5835507"/>
              <a:gd name="connsiteX124" fmla="*/ 1074620 w 7323233"/>
              <a:gd name="connsiteY124" fmla="*/ 478818 h 5835507"/>
              <a:gd name="connsiteX125" fmla="*/ 1091435 w 7323233"/>
              <a:gd name="connsiteY125" fmla="*/ 436781 h 5835507"/>
              <a:gd name="connsiteX126" fmla="*/ 1135383 w 7323233"/>
              <a:gd name="connsiteY126" fmla="*/ 404296 h 5835507"/>
              <a:gd name="connsiteX127" fmla="*/ 1384166 w 7323233"/>
              <a:gd name="connsiteY127" fmla="*/ 420349 h 5835507"/>
              <a:gd name="connsiteX128" fmla="*/ 1219839 w 7323233"/>
              <a:gd name="connsiteY128" fmla="*/ 286593 h 5835507"/>
              <a:gd name="connsiteX129" fmla="*/ 1114364 w 7323233"/>
              <a:gd name="connsiteY129" fmla="*/ 264428 h 5835507"/>
              <a:gd name="connsiteX130" fmla="*/ 1090289 w 7323233"/>
              <a:gd name="connsiteY130" fmla="*/ 207487 h 5835507"/>
              <a:gd name="connsiteX131" fmla="*/ 1139204 w 7323233"/>
              <a:gd name="connsiteY131" fmla="*/ 195259 h 5835507"/>
              <a:gd name="connsiteX132" fmla="*/ 1382254 w 7323233"/>
              <a:gd name="connsiteY132" fmla="*/ 242265 h 5835507"/>
              <a:gd name="connsiteX133" fmla="*/ 1423145 w 7323233"/>
              <a:gd name="connsiteY133" fmla="*/ 223537 h 5835507"/>
              <a:gd name="connsiteX134" fmla="*/ 965705 w 7323233"/>
              <a:gd name="connsiteY134" fmla="*/ 102013 h 5835507"/>
              <a:gd name="connsiteX135" fmla="*/ 972586 w 7323233"/>
              <a:gd name="connsiteY135" fmla="*/ 69912 h 5835507"/>
              <a:gd name="connsiteX136" fmla="*/ 1375376 w 7323233"/>
              <a:gd name="connsiteY136" fmla="*/ 119593 h 5835507"/>
              <a:gd name="connsiteX137" fmla="*/ 1117804 w 7323233"/>
              <a:gd name="connsiteY137" fmla="*/ 25200 h 5835507"/>
              <a:gd name="connsiteX138" fmla="*/ 1164045 w 7323233"/>
              <a:gd name="connsiteY138" fmla="*/ 25 h 5835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</a:cxnLst>
            <a:rect l="l" t="t" r="r" b="b"/>
            <a:pathLst>
              <a:path w="7323233" h="5835507">
                <a:moveTo>
                  <a:pt x="1164045" y="25"/>
                </a:moveTo>
                <a:cubicBezTo>
                  <a:pt x="1180764" y="455"/>
                  <a:pt x="1198056" y="6474"/>
                  <a:pt x="1213723" y="8385"/>
                </a:cubicBezTo>
                <a:cubicBezTo>
                  <a:pt x="1559575" y="51187"/>
                  <a:pt x="1905425" y="97428"/>
                  <a:pt x="2251656" y="138318"/>
                </a:cubicBezTo>
                <a:cubicBezTo>
                  <a:pt x="2575343" y="176534"/>
                  <a:pt x="2901320" y="185322"/>
                  <a:pt x="3226534" y="205194"/>
                </a:cubicBezTo>
                <a:cubicBezTo>
                  <a:pt x="3620153" y="229271"/>
                  <a:pt x="4013008" y="263284"/>
                  <a:pt x="4404335" y="316784"/>
                </a:cubicBezTo>
                <a:cubicBezTo>
                  <a:pt x="4676048" y="354236"/>
                  <a:pt x="4950435" y="380221"/>
                  <a:pt x="5225968" y="350415"/>
                </a:cubicBezTo>
                <a:cubicBezTo>
                  <a:pt x="5239725" y="348884"/>
                  <a:pt x="5255394" y="343918"/>
                  <a:pt x="5266859" y="348884"/>
                </a:cubicBezTo>
                <a:cubicBezTo>
                  <a:pt x="5400614" y="404680"/>
                  <a:pt x="5546596" y="364553"/>
                  <a:pt x="5685318" y="399712"/>
                </a:cubicBezTo>
                <a:cubicBezTo>
                  <a:pt x="5649777" y="535377"/>
                  <a:pt x="5497299" y="524293"/>
                  <a:pt x="5411315" y="618305"/>
                </a:cubicBezTo>
                <a:cubicBezTo>
                  <a:pt x="5551565" y="655755"/>
                  <a:pt x="5677676" y="693589"/>
                  <a:pt x="5805698" y="721868"/>
                </a:cubicBezTo>
                <a:cubicBezTo>
                  <a:pt x="5941363" y="751677"/>
                  <a:pt x="6056391" y="832311"/>
                  <a:pt x="6188997" y="868233"/>
                </a:cubicBezTo>
                <a:cubicBezTo>
                  <a:pt x="6217279" y="875876"/>
                  <a:pt x="6251291" y="902627"/>
                  <a:pt x="6261225" y="928614"/>
                </a:cubicBezTo>
                <a:cubicBezTo>
                  <a:pt x="6293326" y="1012688"/>
                  <a:pt x="6934199" y="1248479"/>
                  <a:pt x="6858533" y="1323379"/>
                </a:cubicBezTo>
                <a:cubicBezTo>
                  <a:pt x="6827197" y="1354335"/>
                  <a:pt x="6786687" y="1376500"/>
                  <a:pt x="6744269" y="1407072"/>
                </a:cubicBezTo>
                <a:cubicBezTo>
                  <a:pt x="6808090" y="1464778"/>
                  <a:pt x="6879934" y="1490000"/>
                  <a:pt x="6956365" y="1507197"/>
                </a:cubicBezTo>
                <a:cubicBezTo>
                  <a:pt x="6979295" y="1512547"/>
                  <a:pt x="7001843" y="1523247"/>
                  <a:pt x="7004134" y="1549234"/>
                </a:cubicBezTo>
                <a:cubicBezTo>
                  <a:pt x="7006427" y="1576366"/>
                  <a:pt x="6983115" y="1587066"/>
                  <a:pt x="6963627" y="1599678"/>
                </a:cubicBezTo>
                <a:cubicBezTo>
                  <a:pt x="6936493" y="1617256"/>
                  <a:pt x="6910125" y="1632543"/>
                  <a:pt x="6875731" y="1634837"/>
                </a:cubicBezTo>
                <a:cubicBezTo>
                  <a:pt x="6819171" y="1638275"/>
                  <a:pt x="6792040" y="1687191"/>
                  <a:pt x="6759175" y="1723878"/>
                </a:cubicBezTo>
                <a:cubicBezTo>
                  <a:pt x="6740831" y="1744515"/>
                  <a:pt x="6731659" y="1786169"/>
                  <a:pt x="6763759" y="1793431"/>
                </a:cubicBezTo>
                <a:cubicBezTo>
                  <a:pt x="6840955" y="1811009"/>
                  <a:pt x="6834840" y="1861837"/>
                  <a:pt x="6832931" y="1919543"/>
                </a:cubicBezTo>
                <a:cubicBezTo>
                  <a:pt x="6830255" y="1991005"/>
                  <a:pt x="6784777" y="2023871"/>
                  <a:pt x="6728984" y="2051386"/>
                </a:cubicBezTo>
                <a:cubicBezTo>
                  <a:pt x="6709875" y="2060939"/>
                  <a:pt x="6682743" y="2060556"/>
                  <a:pt x="6675481" y="2090365"/>
                </a:cubicBezTo>
                <a:cubicBezTo>
                  <a:pt x="6706819" y="2118645"/>
                  <a:pt x="6745034" y="2095715"/>
                  <a:pt x="6778665" y="2103740"/>
                </a:cubicBezTo>
                <a:cubicBezTo>
                  <a:pt x="6806561" y="2110237"/>
                  <a:pt x="6852802" y="2106799"/>
                  <a:pt x="6814587" y="2158771"/>
                </a:cubicBezTo>
                <a:cubicBezTo>
                  <a:pt x="6803503" y="2173674"/>
                  <a:pt x="6816497" y="2185139"/>
                  <a:pt x="6830637" y="2186286"/>
                </a:cubicBezTo>
                <a:cubicBezTo>
                  <a:pt x="6943755" y="2198133"/>
                  <a:pt x="6891781" y="2303226"/>
                  <a:pt x="6928087" y="2358639"/>
                </a:cubicBezTo>
                <a:cubicBezTo>
                  <a:pt x="6938021" y="2373923"/>
                  <a:pt x="6927321" y="2400292"/>
                  <a:pt x="6911653" y="2406789"/>
                </a:cubicBezTo>
                <a:cubicBezTo>
                  <a:pt x="6811528" y="2449592"/>
                  <a:pt x="6797771" y="2551626"/>
                  <a:pt x="6749237" y="2639522"/>
                </a:cubicBezTo>
                <a:cubicBezTo>
                  <a:pt x="6801975" y="2674298"/>
                  <a:pt x="6865031" y="2681941"/>
                  <a:pt x="6921971" y="2704488"/>
                </a:cubicBezTo>
                <a:cubicBezTo>
                  <a:pt x="6981205" y="2728182"/>
                  <a:pt x="6981205" y="2745760"/>
                  <a:pt x="6932290" y="2814548"/>
                </a:cubicBezTo>
                <a:cubicBezTo>
                  <a:pt x="7059546" y="2829453"/>
                  <a:pt x="7059546" y="2829453"/>
                  <a:pt x="7020186" y="2937603"/>
                </a:cubicBezTo>
                <a:cubicBezTo>
                  <a:pt x="7126808" y="2947538"/>
                  <a:pt x="7197123" y="2998747"/>
                  <a:pt x="7213555" y="3110719"/>
                </a:cubicBezTo>
                <a:cubicBezTo>
                  <a:pt x="7221580" y="3164984"/>
                  <a:pt x="7269733" y="3190588"/>
                  <a:pt x="7323233" y="3226893"/>
                </a:cubicBezTo>
                <a:cubicBezTo>
                  <a:pt x="7256739" y="3262053"/>
                  <a:pt x="7211645" y="3335425"/>
                  <a:pt x="7134067" y="3257847"/>
                </a:cubicBezTo>
                <a:cubicBezTo>
                  <a:pt x="7105789" y="3229569"/>
                  <a:pt x="7108462" y="3265491"/>
                  <a:pt x="7104643" y="3275809"/>
                </a:cubicBezTo>
                <a:cubicBezTo>
                  <a:pt x="7095471" y="3301031"/>
                  <a:pt x="7114577" y="3317846"/>
                  <a:pt x="7127189" y="3336953"/>
                </a:cubicBezTo>
                <a:cubicBezTo>
                  <a:pt x="7139417" y="3356062"/>
                  <a:pt x="7153939" y="3376315"/>
                  <a:pt x="7157379" y="3397718"/>
                </a:cubicBezTo>
                <a:cubicBezTo>
                  <a:pt x="7159671" y="3412621"/>
                  <a:pt x="7148589" y="3434403"/>
                  <a:pt x="7136361" y="3445487"/>
                </a:cubicBezTo>
                <a:cubicBezTo>
                  <a:pt x="7072159" y="3503956"/>
                  <a:pt x="7110374" y="3635418"/>
                  <a:pt x="6988849" y="3652233"/>
                </a:cubicBezTo>
                <a:cubicBezTo>
                  <a:pt x="6934199" y="3659874"/>
                  <a:pt x="6907831" y="3708027"/>
                  <a:pt x="6867705" y="3734395"/>
                </a:cubicBezTo>
                <a:cubicBezTo>
                  <a:pt x="6728219" y="3826495"/>
                  <a:pt x="6634972" y="3944964"/>
                  <a:pt x="6591791" y="4107760"/>
                </a:cubicBezTo>
                <a:cubicBezTo>
                  <a:pt x="6579943" y="4152854"/>
                  <a:pt x="6534466" y="4189160"/>
                  <a:pt x="6505041" y="4228904"/>
                </a:cubicBezTo>
                <a:cubicBezTo>
                  <a:pt x="6519181" y="4257948"/>
                  <a:pt x="6596375" y="4195273"/>
                  <a:pt x="6569243" y="4271704"/>
                </a:cubicBezTo>
                <a:cubicBezTo>
                  <a:pt x="6548606" y="4329029"/>
                  <a:pt x="6495869" y="4364569"/>
                  <a:pt x="6446188" y="4398582"/>
                </a:cubicBezTo>
                <a:cubicBezTo>
                  <a:pt x="6389629" y="4437179"/>
                  <a:pt x="6326957" y="4468132"/>
                  <a:pt x="6301351" y="4539595"/>
                </a:cubicBezTo>
                <a:cubicBezTo>
                  <a:pt x="6296001" y="4554882"/>
                  <a:pt x="6278804" y="4570932"/>
                  <a:pt x="6263519" y="4577047"/>
                </a:cubicBezTo>
                <a:cubicBezTo>
                  <a:pt x="5466343" y="5834719"/>
                  <a:pt x="3503978" y="5843126"/>
                  <a:pt x="3277744" y="5834336"/>
                </a:cubicBezTo>
                <a:cubicBezTo>
                  <a:pt x="3003739" y="5823254"/>
                  <a:pt x="2744636" y="5745676"/>
                  <a:pt x="2490505" y="5648992"/>
                </a:cubicBezTo>
                <a:cubicBezTo>
                  <a:pt x="2383118" y="5608101"/>
                  <a:pt x="2283377" y="5550014"/>
                  <a:pt x="2179046" y="5504920"/>
                </a:cubicBezTo>
                <a:cubicBezTo>
                  <a:pt x="2034975" y="5442627"/>
                  <a:pt x="1923768" y="5323777"/>
                  <a:pt x="1780078" y="5273715"/>
                </a:cubicBezTo>
                <a:cubicBezTo>
                  <a:pt x="1632184" y="5222124"/>
                  <a:pt x="1505691" y="5127731"/>
                  <a:pt x="1353592" y="5087606"/>
                </a:cubicBezTo>
                <a:cubicBezTo>
                  <a:pt x="1273341" y="5066205"/>
                  <a:pt x="1195763" y="5027608"/>
                  <a:pt x="1208373" y="4917165"/>
                </a:cubicBezTo>
                <a:cubicBezTo>
                  <a:pt x="1211813" y="4885828"/>
                  <a:pt x="1190795" y="4860224"/>
                  <a:pt x="1157548" y="4869396"/>
                </a:cubicBezTo>
                <a:cubicBezTo>
                  <a:pt x="1094110" y="4886593"/>
                  <a:pt x="1065448" y="4841115"/>
                  <a:pt x="1030289" y="4807103"/>
                </a:cubicBezTo>
                <a:cubicBezTo>
                  <a:pt x="967617" y="4746725"/>
                  <a:pt x="908001" y="4682522"/>
                  <a:pt x="808258" y="4672585"/>
                </a:cubicBezTo>
                <a:cubicBezTo>
                  <a:pt x="827365" y="4625197"/>
                  <a:pt x="859849" y="4632078"/>
                  <a:pt x="889658" y="4642013"/>
                </a:cubicBezTo>
                <a:cubicBezTo>
                  <a:pt x="967998" y="4668000"/>
                  <a:pt x="1045576" y="4697425"/>
                  <a:pt x="1123917" y="4723412"/>
                </a:cubicBezTo>
                <a:cubicBezTo>
                  <a:pt x="1175126" y="4740228"/>
                  <a:pt x="1225954" y="4763921"/>
                  <a:pt x="1294360" y="4745194"/>
                </a:cubicBezTo>
                <a:cubicBezTo>
                  <a:pt x="1235507" y="4649656"/>
                  <a:pt x="1135383" y="4632459"/>
                  <a:pt x="1054367" y="4603034"/>
                </a:cubicBezTo>
                <a:cubicBezTo>
                  <a:pt x="953095" y="4565966"/>
                  <a:pt x="893480" y="4496029"/>
                  <a:pt x="822015" y="4418070"/>
                </a:cubicBezTo>
                <a:cubicBezTo>
                  <a:pt x="896536" y="4399344"/>
                  <a:pt x="942777" y="4456669"/>
                  <a:pt x="1001246" y="4453610"/>
                </a:cubicBezTo>
                <a:cubicBezTo>
                  <a:pt x="1004304" y="4443675"/>
                  <a:pt x="1009654" y="4429153"/>
                  <a:pt x="1008889" y="4428770"/>
                </a:cubicBezTo>
                <a:cubicBezTo>
                  <a:pt x="913351" y="4385969"/>
                  <a:pt x="868639" y="4305717"/>
                  <a:pt x="853733" y="4208648"/>
                </a:cubicBezTo>
                <a:cubicBezTo>
                  <a:pt x="846092" y="4158588"/>
                  <a:pt x="811315" y="4142920"/>
                  <a:pt x="776921" y="4119989"/>
                </a:cubicBezTo>
                <a:cubicBezTo>
                  <a:pt x="656924" y="4038591"/>
                  <a:pt x="530049" y="3964835"/>
                  <a:pt x="431453" y="3852864"/>
                </a:cubicBezTo>
                <a:cubicBezTo>
                  <a:pt x="545336" y="3867767"/>
                  <a:pt x="636671" y="3940758"/>
                  <a:pt x="759342" y="3972095"/>
                </a:cubicBezTo>
                <a:cubicBezTo>
                  <a:pt x="661893" y="3849042"/>
                  <a:pt x="535781" y="3786751"/>
                  <a:pt x="420753" y="3712230"/>
                </a:cubicBezTo>
                <a:cubicBezTo>
                  <a:pt x="368397" y="3678218"/>
                  <a:pt x="319865" y="3634652"/>
                  <a:pt x="256425" y="3616309"/>
                </a:cubicBezTo>
                <a:cubicBezTo>
                  <a:pt x="233878" y="3609812"/>
                  <a:pt x="196810" y="3596055"/>
                  <a:pt x="214772" y="3559749"/>
                </a:cubicBezTo>
                <a:cubicBezTo>
                  <a:pt x="230057" y="3529561"/>
                  <a:pt x="260247" y="3538731"/>
                  <a:pt x="287762" y="3547521"/>
                </a:cubicBezTo>
                <a:cubicBezTo>
                  <a:pt x="353875" y="3569305"/>
                  <a:pt x="422281" y="3569687"/>
                  <a:pt x="511706" y="3569305"/>
                </a:cubicBezTo>
                <a:cubicBezTo>
                  <a:pt x="436803" y="3469562"/>
                  <a:pt x="299609" y="3499371"/>
                  <a:pt x="235409" y="3394659"/>
                </a:cubicBezTo>
                <a:cubicBezTo>
                  <a:pt x="315659" y="3376315"/>
                  <a:pt x="377569" y="3414149"/>
                  <a:pt x="442537" y="3421409"/>
                </a:cubicBezTo>
                <a:cubicBezTo>
                  <a:pt x="501387" y="3427906"/>
                  <a:pt x="515909" y="3410328"/>
                  <a:pt x="502152" y="3352622"/>
                </a:cubicBezTo>
                <a:cubicBezTo>
                  <a:pt x="480752" y="3262815"/>
                  <a:pt x="512852" y="3216956"/>
                  <a:pt x="598455" y="3241415"/>
                </a:cubicBezTo>
                <a:cubicBezTo>
                  <a:pt x="677943" y="3264344"/>
                  <a:pt x="686349" y="3230715"/>
                  <a:pt x="664949" y="3179506"/>
                </a:cubicBezTo>
                <a:cubicBezTo>
                  <a:pt x="634377" y="3104987"/>
                  <a:pt x="669153" y="3047281"/>
                  <a:pt x="692846" y="2984607"/>
                </a:cubicBezTo>
                <a:cubicBezTo>
                  <a:pt x="729152" y="2889069"/>
                  <a:pt x="713865" y="2842445"/>
                  <a:pt x="635524" y="2771366"/>
                </a:cubicBezTo>
                <a:cubicBezTo>
                  <a:pt x="591577" y="2731620"/>
                  <a:pt x="544190" y="2697991"/>
                  <a:pt x="480368" y="2663598"/>
                </a:cubicBezTo>
                <a:cubicBezTo>
                  <a:pt x="627499" y="2644872"/>
                  <a:pt x="473109" y="2581817"/>
                  <a:pt x="525081" y="2542454"/>
                </a:cubicBezTo>
                <a:cubicBezTo>
                  <a:pt x="629027" y="2526404"/>
                  <a:pt x="713865" y="2651751"/>
                  <a:pt x="855264" y="2615829"/>
                </a:cubicBezTo>
                <a:cubicBezTo>
                  <a:pt x="680618" y="2507295"/>
                  <a:pt x="487630" y="2471755"/>
                  <a:pt x="361137" y="2327301"/>
                </a:cubicBezTo>
                <a:cubicBezTo>
                  <a:pt x="390181" y="2294436"/>
                  <a:pt x="419224" y="2325008"/>
                  <a:pt x="444065" y="2312780"/>
                </a:cubicBezTo>
                <a:cubicBezTo>
                  <a:pt x="443300" y="2305136"/>
                  <a:pt x="445212" y="2293671"/>
                  <a:pt x="440625" y="2290233"/>
                </a:cubicBezTo>
                <a:cubicBezTo>
                  <a:pt x="346234" y="2211508"/>
                  <a:pt x="344703" y="2209598"/>
                  <a:pt x="445975" y="2151509"/>
                </a:cubicBezTo>
                <a:cubicBezTo>
                  <a:pt x="481515" y="2131255"/>
                  <a:pt x="478459" y="2113293"/>
                  <a:pt x="459734" y="2087690"/>
                </a:cubicBezTo>
                <a:cubicBezTo>
                  <a:pt x="446356" y="2069728"/>
                  <a:pt x="430306" y="2053677"/>
                  <a:pt x="437950" y="2014315"/>
                </a:cubicBezTo>
                <a:cubicBezTo>
                  <a:pt x="493362" y="2064761"/>
                  <a:pt x="761252" y="2048327"/>
                  <a:pt x="808640" y="2042977"/>
                </a:cubicBezTo>
                <a:cubicBezTo>
                  <a:pt x="861758" y="2037246"/>
                  <a:pt x="914114" y="2012787"/>
                  <a:pt x="969908" y="2026162"/>
                </a:cubicBezTo>
                <a:cubicBezTo>
                  <a:pt x="1014621" y="2036864"/>
                  <a:pt x="1221748" y="2140427"/>
                  <a:pt x="1251176" y="2021577"/>
                </a:cubicBezTo>
                <a:cubicBezTo>
                  <a:pt x="1252704" y="2015846"/>
                  <a:pt x="1336395" y="2029221"/>
                  <a:pt x="1381491" y="2035718"/>
                </a:cubicBezTo>
                <a:cubicBezTo>
                  <a:pt x="1421235" y="2041068"/>
                  <a:pt x="1465947" y="2064761"/>
                  <a:pt x="1492697" y="2017374"/>
                </a:cubicBezTo>
                <a:cubicBezTo>
                  <a:pt x="1508366" y="1989477"/>
                  <a:pt x="1443782" y="1935593"/>
                  <a:pt x="1386076" y="1931006"/>
                </a:cubicBezTo>
                <a:cubicBezTo>
                  <a:pt x="1336013" y="1926802"/>
                  <a:pt x="1283658" y="1920687"/>
                  <a:pt x="1235889" y="1932153"/>
                </a:cubicBezTo>
                <a:cubicBezTo>
                  <a:pt x="1177038" y="1945911"/>
                  <a:pt x="1145320" y="1923746"/>
                  <a:pt x="1128886" y="1875977"/>
                </a:cubicBezTo>
                <a:cubicBezTo>
                  <a:pt x="1110542" y="1823240"/>
                  <a:pt x="1075383" y="1798781"/>
                  <a:pt x="1026851" y="1774322"/>
                </a:cubicBezTo>
                <a:cubicBezTo>
                  <a:pt x="909146" y="1715090"/>
                  <a:pt x="796030" y="1646684"/>
                  <a:pt x="666861" y="1612290"/>
                </a:cubicBezTo>
                <a:cubicBezTo>
                  <a:pt x="641255" y="1605409"/>
                  <a:pt x="612977" y="1596238"/>
                  <a:pt x="601130" y="1550762"/>
                </a:cubicBezTo>
                <a:cubicBezTo>
                  <a:pt x="950802" y="1618785"/>
                  <a:pt x="1269520" y="1796106"/>
                  <a:pt x="1630272" y="1785787"/>
                </a:cubicBezTo>
                <a:cubicBezTo>
                  <a:pt x="1531678" y="1729610"/>
                  <a:pt x="1417413" y="1726553"/>
                  <a:pt x="1312320" y="1687191"/>
                </a:cubicBezTo>
                <a:cubicBezTo>
                  <a:pt x="1386841" y="1657765"/>
                  <a:pt x="1456775" y="1688337"/>
                  <a:pt x="1527473" y="1705153"/>
                </a:cubicBezTo>
                <a:cubicBezTo>
                  <a:pt x="1586707" y="1718909"/>
                  <a:pt x="1640210" y="1721203"/>
                  <a:pt x="1646706" y="1639040"/>
                </a:cubicBezTo>
                <a:cubicBezTo>
                  <a:pt x="1644413" y="1633690"/>
                  <a:pt x="1644794" y="1626812"/>
                  <a:pt x="1645178" y="1620315"/>
                </a:cubicBezTo>
                <a:cubicBezTo>
                  <a:pt x="1625304" y="1586303"/>
                  <a:pt x="1594350" y="1568725"/>
                  <a:pt x="1557663" y="1558787"/>
                </a:cubicBezTo>
                <a:cubicBezTo>
                  <a:pt x="1535498" y="1552672"/>
                  <a:pt x="1506073" y="1543500"/>
                  <a:pt x="1506454" y="1519044"/>
                </a:cubicBezTo>
                <a:cubicBezTo>
                  <a:pt x="1507601" y="1428472"/>
                  <a:pt x="1436904" y="1402104"/>
                  <a:pt x="1366204" y="1375735"/>
                </a:cubicBezTo>
                <a:cubicBezTo>
                  <a:pt x="1405566" y="1330641"/>
                  <a:pt x="1436520" y="1363888"/>
                  <a:pt x="1466329" y="1360450"/>
                </a:cubicBezTo>
                <a:cubicBezTo>
                  <a:pt x="1485819" y="1358157"/>
                  <a:pt x="1503397" y="1353953"/>
                  <a:pt x="1503397" y="1330641"/>
                </a:cubicBezTo>
                <a:cubicBezTo>
                  <a:pt x="1503779" y="1311151"/>
                  <a:pt x="1494607" y="1288985"/>
                  <a:pt x="1475501" y="1288604"/>
                </a:cubicBezTo>
                <a:cubicBezTo>
                  <a:pt x="1355885" y="1285163"/>
                  <a:pt x="1289773" y="1159817"/>
                  <a:pt x="1165573" y="1159435"/>
                </a:cubicBezTo>
                <a:cubicBezTo>
                  <a:pt x="1091435" y="1159435"/>
                  <a:pt x="1204170" y="1088738"/>
                  <a:pt x="1141498" y="1059311"/>
                </a:cubicBezTo>
                <a:cubicBezTo>
                  <a:pt x="1127739" y="1052814"/>
                  <a:pt x="1177420" y="1042879"/>
                  <a:pt x="1199585" y="1044407"/>
                </a:cubicBezTo>
                <a:cubicBezTo>
                  <a:pt x="1221367" y="1045935"/>
                  <a:pt x="1240857" y="1064661"/>
                  <a:pt x="1267226" y="1051286"/>
                </a:cubicBezTo>
                <a:cubicBezTo>
                  <a:pt x="1281748" y="1003517"/>
                  <a:pt x="1244298" y="985938"/>
                  <a:pt x="1213342" y="972561"/>
                </a:cubicBezTo>
                <a:cubicBezTo>
                  <a:pt x="1141879" y="941607"/>
                  <a:pt x="1072327" y="904157"/>
                  <a:pt x="993986" y="893073"/>
                </a:cubicBezTo>
                <a:cubicBezTo>
                  <a:pt x="966089" y="889252"/>
                  <a:pt x="1034111" y="838042"/>
                  <a:pt x="1047486" y="820083"/>
                </a:cubicBezTo>
                <a:cubicBezTo>
                  <a:pt x="732209" y="631299"/>
                  <a:pt x="353112" y="640852"/>
                  <a:pt x="0" y="488371"/>
                </a:cubicBezTo>
                <a:cubicBezTo>
                  <a:pt x="77960" y="458564"/>
                  <a:pt x="135284" y="480346"/>
                  <a:pt x="188403" y="484933"/>
                </a:cubicBezTo>
                <a:cubicBezTo>
                  <a:pt x="321009" y="496396"/>
                  <a:pt x="452090" y="520090"/>
                  <a:pt x="584315" y="534230"/>
                </a:cubicBezTo>
                <a:cubicBezTo>
                  <a:pt x="649281" y="541108"/>
                  <a:pt x="709662" y="567096"/>
                  <a:pt x="782271" y="525824"/>
                </a:cubicBezTo>
                <a:cubicBezTo>
                  <a:pt x="830805" y="498308"/>
                  <a:pt x="908383" y="528115"/>
                  <a:pt x="967998" y="552574"/>
                </a:cubicBezTo>
                <a:cubicBezTo>
                  <a:pt x="1017296" y="572827"/>
                  <a:pt x="1064301" y="578177"/>
                  <a:pt x="1129651" y="552574"/>
                </a:cubicBezTo>
                <a:cubicBezTo>
                  <a:pt x="1070417" y="536905"/>
                  <a:pt x="1024939" y="523149"/>
                  <a:pt x="978317" y="513593"/>
                </a:cubicBezTo>
                <a:cubicBezTo>
                  <a:pt x="941248" y="505952"/>
                  <a:pt x="1029526" y="474996"/>
                  <a:pt x="1074620" y="478818"/>
                </a:cubicBezTo>
                <a:cubicBezTo>
                  <a:pt x="1137676" y="484168"/>
                  <a:pt x="1102136" y="464296"/>
                  <a:pt x="1091435" y="436781"/>
                </a:cubicBezTo>
                <a:cubicBezTo>
                  <a:pt x="1079970" y="407355"/>
                  <a:pt x="1113982" y="398184"/>
                  <a:pt x="1135383" y="404296"/>
                </a:cubicBezTo>
                <a:cubicBezTo>
                  <a:pt x="1217545" y="428374"/>
                  <a:pt x="1299326" y="385955"/>
                  <a:pt x="1384166" y="420349"/>
                </a:cubicBezTo>
                <a:cubicBezTo>
                  <a:pt x="1362764" y="335509"/>
                  <a:pt x="1316523" y="298440"/>
                  <a:pt x="1219839" y="286593"/>
                </a:cubicBezTo>
                <a:cubicBezTo>
                  <a:pt x="1183533" y="282009"/>
                  <a:pt x="1145701" y="288887"/>
                  <a:pt x="1114364" y="264428"/>
                </a:cubicBezTo>
                <a:cubicBezTo>
                  <a:pt x="1096402" y="250290"/>
                  <a:pt x="1076148" y="233474"/>
                  <a:pt x="1090289" y="207487"/>
                </a:cubicBezTo>
                <a:cubicBezTo>
                  <a:pt x="1100223" y="189144"/>
                  <a:pt x="1121626" y="189144"/>
                  <a:pt x="1139204" y="195259"/>
                </a:cubicBezTo>
                <a:cubicBezTo>
                  <a:pt x="1217929" y="222393"/>
                  <a:pt x="1300091" y="232328"/>
                  <a:pt x="1382254" y="242265"/>
                </a:cubicBezTo>
                <a:cubicBezTo>
                  <a:pt x="1394866" y="243793"/>
                  <a:pt x="1409004" y="248762"/>
                  <a:pt x="1423145" y="223537"/>
                </a:cubicBezTo>
                <a:cubicBezTo>
                  <a:pt x="1269520" y="182647"/>
                  <a:pt x="1123536" y="124559"/>
                  <a:pt x="965705" y="102013"/>
                </a:cubicBezTo>
                <a:cubicBezTo>
                  <a:pt x="967998" y="91312"/>
                  <a:pt x="970292" y="80612"/>
                  <a:pt x="972586" y="69912"/>
                </a:cubicBezTo>
                <a:cubicBezTo>
                  <a:pt x="1096020" y="85197"/>
                  <a:pt x="1219457" y="100484"/>
                  <a:pt x="1375376" y="119593"/>
                </a:cubicBezTo>
                <a:cubicBezTo>
                  <a:pt x="1279454" y="58828"/>
                  <a:pt x="1188885" y="79084"/>
                  <a:pt x="1117804" y="25200"/>
                </a:cubicBezTo>
                <a:cubicBezTo>
                  <a:pt x="1131179" y="4755"/>
                  <a:pt x="1147325" y="-405"/>
                  <a:pt x="1164045" y="25"/>
                </a:cubicBezTo>
                <a:close/>
              </a:path>
            </a:pathLst>
          </a:custGeom>
          <a:solidFill>
            <a:srgbClr val="75AA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0DB8D7FF-4F61-4441-80A6-580C0955C5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4216" y="1924217"/>
            <a:ext cx="4476584" cy="3009568"/>
          </a:xfrm>
        </p:spPr>
        <p:txBody>
          <a:bodyPr anchor="ctr">
            <a:normAutofit fontScale="90000"/>
          </a:bodyPr>
          <a:lstStyle/>
          <a:p>
            <a:r>
              <a:rPr lang="fi-FI" sz="3300" b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</a:t>
            </a:r>
            <a:r>
              <a:rPr lang="fi-FI" sz="33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Super-Mac</a:t>
            </a:r>
            <a:br>
              <a:rPr lang="fi-FI" sz="3300" b="1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fi-FI" sz="3300" b="1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i-FI" sz="3300" b="1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Suunnattoman suuressa itsetietoisuudessaan lataa ja lujaa heti kun siihen aukeaa mahdollisuus</a:t>
            </a:r>
            <a:endParaRPr lang="fi-FI" sz="3300" b="1" dirty="0">
              <a:solidFill>
                <a:srgbClr val="FFFFFF"/>
              </a:solidFill>
            </a:endParaRPr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76BB9BB7-D01E-47BB-B961-2EB3E7B63C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7276" y="721248"/>
            <a:ext cx="4457700" cy="4772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9792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0C277D19-7DB2-4EB7-A9D7-94188998E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EB197D2C-A33B-4345-BB16-C894ABA82F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67024" y="1040877"/>
            <a:ext cx="7080494" cy="4776246"/>
          </a:xfrm>
          <a:custGeom>
            <a:avLst/>
            <a:gdLst>
              <a:gd name="connsiteX0" fmla="*/ 1164045 w 7323233"/>
              <a:gd name="connsiteY0" fmla="*/ 25 h 5835507"/>
              <a:gd name="connsiteX1" fmla="*/ 1213723 w 7323233"/>
              <a:gd name="connsiteY1" fmla="*/ 8385 h 5835507"/>
              <a:gd name="connsiteX2" fmla="*/ 2251656 w 7323233"/>
              <a:gd name="connsiteY2" fmla="*/ 138318 h 5835507"/>
              <a:gd name="connsiteX3" fmla="*/ 3226534 w 7323233"/>
              <a:gd name="connsiteY3" fmla="*/ 205194 h 5835507"/>
              <a:gd name="connsiteX4" fmla="*/ 4404335 w 7323233"/>
              <a:gd name="connsiteY4" fmla="*/ 316784 h 5835507"/>
              <a:gd name="connsiteX5" fmla="*/ 5225968 w 7323233"/>
              <a:gd name="connsiteY5" fmla="*/ 350415 h 5835507"/>
              <a:gd name="connsiteX6" fmla="*/ 5266859 w 7323233"/>
              <a:gd name="connsiteY6" fmla="*/ 348884 h 5835507"/>
              <a:gd name="connsiteX7" fmla="*/ 5685318 w 7323233"/>
              <a:gd name="connsiteY7" fmla="*/ 399712 h 5835507"/>
              <a:gd name="connsiteX8" fmla="*/ 5411315 w 7323233"/>
              <a:gd name="connsiteY8" fmla="*/ 618305 h 5835507"/>
              <a:gd name="connsiteX9" fmla="*/ 5805698 w 7323233"/>
              <a:gd name="connsiteY9" fmla="*/ 721868 h 5835507"/>
              <a:gd name="connsiteX10" fmla="*/ 6188997 w 7323233"/>
              <a:gd name="connsiteY10" fmla="*/ 868233 h 5835507"/>
              <a:gd name="connsiteX11" fmla="*/ 6261225 w 7323233"/>
              <a:gd name="connsiteY11" fmla="*/ 928614 h 5835507"/>
              <a:gd name="connsiteX12" fmla="*/ 6858533 w 7323233"/>
              <a:gd name="connsiteY12" fmla="*/ 1323379 h 5835507"/>
              <a:gd name="connsiteX13" fmla="*/ 6744269 w 7323233"/>
              <a:gd name="connsiteY13" fmla="*/ 1407072 h 5835507"/>
              <a:gd name="connsiteX14" fmla="*/ 6956365 w 7323233"/>
              <a:gd name="connsiteY14" fmla="*/ 1507197 h 5835507"/>
              <a:gd name="connsiteX15" fmla="*/ 7004134 w 7323233"/>
              <a:gd name="connsiteY15" fmla="*/ 1549234 h 5835507"/>
              <a:gd name="connsiteX16" fmla="*/ 6963627 w 7323233"/>
              <a:gd name="connsiteY16" fmla="*/ 1599678 h 5835507"/>
              <a:gd name="connsiteX17" fmla="*/ 6875731 w 7323233"/>
              <a:gd name="connsiteY17" fmla="*/ 1634837 h 5835507"/>
              <a:gd name="connsiteX18" fmla="*/ 6759175 w 7323233"/>
              <a:gd name="connsiteY18" fmla="*/ 1723878 h 5835507"/>
              <a:gd name="connsiteX19" fmla="*/ 6763759 w 7323233"/>
              <a:gd name="connsiteY19" fmla="*/ 1793431 h 5835507"/>
              <a:gd name="connsiteX20" fmla="*/ 6832931 w 7323233"/>
              <a:gd name="connsiteY20" fmla="*/ 1919543 h 5835507"/>
              <a:gd name="connsiteX21" fmla="*/ 6728984 w 7323233"/>
              <a:gd name="connsiteY21" fmla="*/ 2051386 h 5835507"/>
              <a:gd name="connsiteX22" fmla="*/ 6675481 w 7323233"/>
              <a:gd name="connsiteY22" fmla="*/ 2090365 h 5835507"/>
              <a:gd name="connsiteX23" fmla="*/ 6778665 w 7323233"/>
              <a:gd name="connsiteY23" fmla="*/ 2103740 h 5835507"/>
              <a:gd name="connsiteX24" fmla="*/ 6814587 w 7323233"/>
              <a:gd name="connsiteY24" fmla="*/ 2158771 h 5835507"/>
              <a:gd name="connsiteX25" fmla="*/ 6830637 w 7323233"/>
              <a:gd name="connsiteY25" fmla="*/ 2186286 h 5835507"/>
              <a:gd name="connsiteX26" fmla="*/ 6928087 w 7323233"/>
              <a:gd name="connsiteY26" fmla="*/ 2358639 h 5835507"/>
              <a:gd name="connsiteX27" fmla="*/ 6911653 w 7323233"/>
              <a:gd name="connsiteY27" fmla="*/ 2406789 h 5835507"/>
              <a:gd name="connsiteX28" fmla="*/ 6749237 w 7323233"/>
              <a:gd name="connsiteY28" fmla="*/ 2639522 h 5835507"/>
              <a:gd name="connsiteX29" fmla="*/ 6921971 w 7323233"/>
              <a:gd name="connsiteY29" fmla="*/ 2704488 h 5835507"/>
              <a:gd name="connsiteX30" fmla="*/ 6932290 w 7323233"/>
              <a:gd name="connsiteY30" fmla="*/ 2814548 h 5835507"/>
              <a:gd name="connsiteX31" fmla="*/ 7020186 w 7323233"/>
              <a:gd name="connsiteY31" fmla="*/ 2937603 h 5835507"/>
              <a:gd name="connsiteX32" fmla="*/ 7213555 w 7323233"/>
              <a:gd name="connsiteY32" fmla="*/ 3110719 h 5835507"/>
              <a:gd name="connsiteX33" fmla="*/ 7323233 w 7323233"/>
              <a:gd name="connsiteY33" fmla="*/ 3226893 h 5835507"/>
              <a:gd name="connsiteX34" fmla="*/ 7134067 w 7323233"/>
              <a:gd name="connsiteY34" fmla="*/ 3257847 h 5835507"/>
              <a:gd name="connsiteX35" fmla="*/ 7104643 w 7323233"/>
              <a:gd name="connsiteY35" fmla="*/ 3275809 h 5835507"/>
              <a:gd name="connsiteX36" fmla="*/ 7127189 w 7323233"/>
              <a:gd name="connsiteY36" fmla="*/ 3336953 h 5835507"/>
              <a:gd name="connsiteX37" fmla="*/ 7157379 w 7323233"/>
              <a:gd name="connsiteY37" fmla="*/ 3397718 h 5835507"/>
              <a:gd name="connsiteX38" fmla="*/ 7136361 w 7323233"/>
              <a:gd name="connsiteY38" fmla="*/ 3445487 h 5835507"/>
              <a:gd name="connsiteX39" fmla="*/ 6988849 w 7323233"/>
              <a:gd name="connsiteY39" fmla="*/ 3652233 h 5835507"/>
              <a:gd name="connsiteX40" fmla="*/ 6867705 w 7323233"/>
              <a:gd name="connsiteY40" fmla="*/ 3734395 h 5835507"/>
              <a:gd name="connsiteX41" fmla="*/ 6591791 w 7323233"/>
              <a:gd name="connsiteY41" fmla="*/ 4107760 h 5835507"/>
              <a:gd name="connsiteX42" fmla="*/ 6505041 w 7323233"/>
              <a:gd name="connsiteY42" fmla="*/ 4228904 h 5835507"/>
              <a:gd name="connsiteX43" fmla="*/ 6569243 w 7323233"/>
              <a:gd name="connsiteY43" fmla="*/ 4271704 h 5835507"/>
              <a:gd name="connsiteX44" fmla="*/ 6446188 w 7323233"/>
              <a:gd name="connsiteY44" fmla="*/ 4398582 h 5835507"/>
              <a:gd name="connsiteX45" fmla="*/ 6301351 w 7323233"/>
              <a:gd name="connsiteY45" fmla="*/ 4539595 h 5835507"/>
              <a:gd name="connsiteX46" fmla="*/ 6263519 w 7323233"/>
              <a:gd name="connsiteY46" fmla="*/ 4577047 h 5835507"/>
              <a:gd name="connsiteX47" fmla="*/ 3277744 w 7323233"/>
              <a:gd name="connsiteY47" fmla="*/ 5834336 h 5835507"/>
              <a:gd name="connsiteX48" fmla="*/ 2490505 w 7323233"/>
              <a:gd name="connsiteY48" fmla="*/ 5648992 h 5835507"/>
              <a:gd name="connsiteX49" fmla="*/ 2179046 w 7323233"/>
              <a:gd name="connsiteY49" fmla="*/ 5504920 h 5835507"/>
              <a:gd name="connsiteX50" fmla="*/ 1780078 w 7323233"/>
              <a:gd name="connsiteY50" fmla="*/ 5273715 h 5835507"/>
              <a:gd name="connsiteX51" fmla="*/ 1353592 w 7323233"/>
              <a:gd name="connsiteY51" fmla="*/ 5087606 h 5835507"/>
              <a:gd name="connsiteX52" fmla="*/ 1208373 w 7323233"/>
              <a:gd name="connsiteY52" fmla="*/ 4917165 h 5835507"/>
              <a:gd name="connsiteX53" fmla="*/ 1157548 w 7323233"/>
              <a:gd name="connsiteY53" fmla="*/ 4869396 h 5835507"/>
              <a:gd name="connsiteX54" fmla="*/ 1030289 w 7323233"/>
              <a:gd name="connsiteY54" fmla="*/ 4807103 h 5835507"/>
              <a:gd name="connsiteX55" fmla="*/ 808258 w 7323233"/>
              <a:gd name="connsiteY55" fmla="*/ 4672585 h 5835507"/>
              <a:gd name="connsiteX56" fmla="*/ 889658 w 7323233"/>
              <a:gd name="connsiteY56" fmla="*/ 4642013 h 5835507"/>
              <a:gd name="connsiteX57" fmla="*/ 1123917 w 7323233"/>
              <a:gd name="connsiteY57" fmla="*/ 4723412 h 5835507"/>
              <a:gd name="connsiteX58" fmla="*/ 1294360 w 7323233"/>
              <a:gd name="connsiteY58" fmla="*/ 4745194 h 5835507"/>
              <a:gd name="connsiteX59" fmla="*/ 1054367 w 7323233"/>
              <a:gd name="connsiteY59" fmla="*/ 4603034 h 5835507"/>
              <a:gd name="connsiteX60" fmla="*/ 822015 w 7323233"/>
              <a:gd name="connsiteY60" fmla="*/ 4418070 h 5835507"/>
              <a:gd name="connsiteX61" fmla="*/ 1001246 w 7323233"/>
              <a:gd name="connsiteY61" fmla="*/ 4453610 h 5835507"/>
              <a:gd name="connsiteX62" fmla="*/ 1008889 w 7323233"/>
              <a:gd name="connsiteY62" fmla="*/ 4428770 h 5835507"/>
              <a:gd name="connsiteX63" fmla="*/ 853733 w 7323233"/>
              <a:gd name="connsiteY63" fmla="*/ 4208648 h 5835507"/>
              <a:gd name="connsiteX64" fmla="*/ 776921 w 7323233"/>
              <a:gd name="connsiteY64" fmla="*/ 4119989 h 5835507"/>
              <a:gd name="connsiteX65" fmla="*/ 431453 w 7323233"/>
              <a:gd name="connsiteY65" fmla="*/ 3852864 h 5835507"/>
              <a:gd name="connsiteX66" fmla="*/ 759342 w 7323233"/>
              <a:gd name="connsiteY66" fmla="*/ 3972095 h 5835507"/>
              <a:gd name="connsiteX67" fmla="*/ 420753 w 7323233"/>
              <a:gd name="connsiteY67" fmla="*/ 3712230 h 5835507"/>
              <a:gd name="connsiteX68" fmla="*/ 256425 w 7323233"/>
              <a:gd name="connsiteY68" fmla="*/ 3616309 h 5835507"/>
              <a:gd name="connsiteX69" fmla="*/ 214772 w 7323233"/>
              <a:gd name="connsiteY69" fmla="*/ 3559749 h 5835507"/>
              <a:gd name="connsiteX70" fmla="*/ 287762 w 7323233"/>
              <a:gd name="connsiteY70" fmla="*/ 3547521 h 5835507"/>
              <a:gd name="connsiteX71" fmla="*/ 511706 w 7323233"/>
              <a:gd name="connsiteY71" fmla="*/ 3569305 h 5835507"/>
              <a:gd name="connsiteX72" fmla="*/ 235409 w 7323233"/>
              <a:gd name="connsiteY72" fmla="*/ 3394659 h 5835507"/>
              <a:gd name="connsiteX73" fmla="*/ 442537 w 7323233"/>
              <a:gd name="connsiteY73" fmla="*/ 3421409 h 5835507"/>
              <a:gd name="connsiteX74" fmla="*/ 502152 w 7323233"/>
              <a:gd name="connsiteY74" fmla="*/ 3352622 h 5835507"/>
              <a:gd name="connsiteX75" fmla="*/ 598455 w 7323233"/>
              <a:gd name="connsiteY75" fmla="*/ 3241415 h 5835507"/>
              <a:gd name="connsiteX76" fmla="*/ 664949 w 7323233"/>
              <a:gd name="connsiteY76" fmla="*/ 3179506 h 5835507"/>
              <a:gd name="connsiteX77" fmla="*/ 692846 w 7323233"/>
              <a:gd name="connsiteY77" fmla="*/ 2984607 h 5835507"/>
              <a:gd name="connsiteX78" fmla="*/ 635524 w 7323233"/>
              <a:gd name="connsiteY78" fmla="*/ 2771366 h 5835507"/>
              <a:gd name="connsiteX79" fmla="*/ 480368 w 7323233"/>
              <a:gd name="connsiteY79" fmla="*/ 2663598 h 5835507"/>
              <a:gd name="connsiteX80" fmla="*/ 525081 w 7323233"/>
              <a:gd name="connsiteY80" fmla="*/ 2542454 h 5835507"/>
              <a:gd name="connsiteX81" fmla="*/ 855264 w 7323233"/>
              <a:gd name="connsiteY81" fmla="*/ 2615829 h 5835507"/>
              <a:gd name="connsiteX82" fmla="*/ 361137 w 7323233"/>
              <a:gd name="connsiteY82" fmla="*/ 2327301 h 5835507"/>
              <a:gd name="connsiteX83" fmla="*/ 444065 w 7323233"/>
              <a:gd name="connsiteY83" fmla="*/ 2312780 h 5835507"/>
              <a:gd name="connsiteX84" fmla="*/ 440625 w 7323233"/>
              <a:gd name="connsiteY84" fmla="*/ 2290233 h 5835507"/>
              <a:gd name="connsiteX85" fmla="*/ 445975 w 7323233"/>
              <a:gd name="connsiteY85" fmla="*/ 2151509 h 5835507"/>
              <a:gd name="connsiteX86" fmla="*/ 459734 w 7323233"/>
              <a:gd name="connsiteY86" fmla="*/ 2087690 h 5835507"/>
              <a:gd name="connsiteX87" fmla="*/ 437950 w 7323233"/>
              <a:gd name="connsiteY87" fmla="*/ 2014315 h 5835507"/>
              <a:gd name="connsiteX88" fmla="*/ 808640 w 7323233"/>
              <a:gd name="connsiteY88" fmla="*/ 2042977 h 5835507"/>
              <a:gd name="connsiteX89" fmla="*/ 969908 w 7323233"/>
              <a:gd name="connsiteY89" fmla="*/ 2026162 h 5835507"/>
              <a:gd name="connsiteX90" fmla="*/ 1251176 w 7323233"/>
              <a:gd name="connsiteY90" fmla="*/ 2021577 h 5835507"/>
              <a:gd name="connsiteX91" fmla="*/ 1381491 w 7323233"/>
              <a:gd name="connsiteY91" fmla="*/ 2035718 h 5835507"/>
              <a:gd name="connsiteX92" fmla="*/ 1492697 w 7323233"/>
              <a:gd name="connsiteY92" fmla="*/ 2017374 h 5835507"/>
              <a:gd name="connsiteX93" fmla="*/ 1386076 w 7323233"/>
              <a:gd name="connsiteY93" fmla="*/ 1931006 h 5835507"/>
              <a:gd name="connsiteX94" fmla="*/ 1235889 w 7323233"/>
              <a:gd name="connsiteY94" fmla="*/ 1932153 h 5835507"/>
              <a:gd name="connsiteX95" fmla="*/ 1128886 w 7323233"/>
              <a:gd name="connsiteY95" fmla="*/ 1875977 h 5835507"/>
              <a:gd name="connsiteX96" fmla="*/ 1026851 w 7323233"/>
              <a:gd name="connsiteY96" fmla="*/ 1774322 h 5835507"/>
              <a:gd name="connsiteX97" fmla="*/ 666861 w 7323233"/>
              <a:gd name="connsiteY97" fmla="*/ 1612290 h 5835507"/>
              <a:gd name="connsiteX98" fmla="*/ 601130 w 7323233"/>
              <a:gd name="connsiteY98" fmla="*/ 1550762 h 5835507"/>
              <a:gd name="connsiteX99" fmla="*/ 1630272 w 7323233"/>
              <a:gd name="connsiteY99" fmla="*/ 1785787 h 5835507"/>
              <a:gd name="connsiteX100" fmla="*/ 1312320 w 7323233"/>
              <a:gd name="connsiteY100" fmla="*/ 1687191 h 5835507"/>
              <a:gd name="connsiteX101" fmla="*/ 1527473 w 7323233"/>
              <a:gd name="connsiteY101" fmla="*/ 1705153 h 5835507"/>
              <a:gd name="connsiteX102" fmla="*/ 1646706 w 7323233"/>
              <a:gd name="connsiteY102" fmla="*/ 1639040 h 5835507"/>
              <a:gd name="connsiteX103" fmla="*/ 1645178 w 7323233"/>
              <a:gd name="connsiteY103" fmla="*/ 1620315 h 5835507"/>
              <a:gd name="connsiteX104" fmla="*/ 1557663 w 7323233"/>
              <a:gd name="connsiteY104" fmla="*/ 1558787 h 5835507"/>
              <a:gd name="connsiteX105" fmla="*/ 1506454 w 7323233"/>
              <a:gd name="connsiteY105" fmla="*/ 1519044 h 5835507"/>
              <a:gd name="connsiteX106" fmla="*/ 1366204 w 7323233"/>
              <a:gd name="connsiteY106" fmla="*/ 1375735 h 5835507"/>
              <a:gd name="connsiteX107" fmla="*/ 1466329 w 7323233"/>
              <a:gd name="connsiteY107" fmla="*/ 1360450 h 5835507"/>
              <a:gd name="connsiteX108" fmla="*/ 1503397 w 7323233"/>
              <a:gd name="connsiteY108" fmla="*/ 1330641 h 5835507"/>
              <a:gd name="connsiteX109" fmla="*/ 1475501 w 7323233"/>
              <a:gd name="connsiteY109" fmla="*/ 1288604 h 5835507"/>
              <a:gd name="connsiteX110" fmla="*/ 1165573 w 7323233"/>
              <a:gd name="connsiteY110" fmla="*/ 1159435 h 5835507"/>
              <a:gd name="connsiteX111" fmla="*/ 1141498 w 7323233"/>
              <a:gd name="connsiteY111" fmla="*/ 1059311 h 5835507"/>
              <a:gd name="connsiteX112" fmla="*/ 1199585 w 7323233"/>
              <a:gd name="connsiteY112" fmla="*/ 1044407 h 5835507"/>
              <a:gd name="connsiteX113" fmla="*/ 1267226 w 7323233"/>
              <a:gd name="connsiteY113" fmla="*/ 1051286 h 5835507"/>
              <a:gd name="connsiteX114" fmla="*/ 1213342 w 7323233"/>
              <a:gd name="connsiteY114" fmla="*/ 972561 h 5835507"/>
              <a:gd name="connsiteX115" fmla="*/ 993986 w 7323233"/>
              <a:gd name="connsiteY115" fmla="*/ 893073 h 5835507"/>
              <a:gd name="connsiteX116" fmla="*/ 1047486 w 7323233"/>
              <a:gd name="connsiteY116" fmla="*/ 820083 h 5835507"/>
              <a:gd name="connsiteX117" fmla="*/ 0 w 7323233"/>
              <a:gd name="connsiteY117" fmla="*/ 488371 h 5835507"/>
              <a:gd name="connsiteX118" fmla="*/ 188403 w 7323233"/>
              <a:gd name="connsiteY118" fmla="*/ 484933 h 5835507"/>
              <a:gd name="connsiteX119" fmla="*/ 584315 w 7323233"/>
              <a:gd name="connsiteY119" fmla="*/ 534230 h 5835507"/>
              <a:gd name="connsiteX120" fmla="*/ 782271 w 7323233"/>
              <a:gd name="connsiteY120" fmla="*/ 525824 h 5835507"/>
              <a:gd name="connsiteX121" fmla="*/ 967998 w 7323233"/>
              <a:gd name="connsiteY121" fmla="*/ 552574 h 5835507"/>
              <a:gd name="connsiteX122" fmla="*/ 1129651 w 7323233"/>
              <a:gd name="connsiteY122" fmla="*/ 552574 h 5835507"/>
              <a:gd name="connsiteX123" fmla="*/ 978317 w 7323233"/>
              <a:gd name="connsiteY123" fmla="*/ 513593 h 5835507"/>
              <a:gd name="connsiteX124" fmla="*/ 1074620 w 7323233"/>
              <a:gd name="connsiteY124" fmla="*/ 478818 h 5835507"/>
              <a:gd name="connsiteX125" fmla="*/ 1091435 w 7323233"/>
              <a:gd name="connsiteY125" fmla="*/ 436781 h 5835507"/>
              <a:gd name="connsiteX126" fmla="*/ 1135383 w 7323233"/>
              <a:gd name="connsiteY126" fmla="*/ 404296 h 5835507"/>
              <a:gd name="connsiteX127" fmla="*/ 1384166 w 7323233"/>
              <a:gd name="connsiteY127" fmla="*/ 420349 h 5835507"/>
              <a:gd name="connsiteX128" fmla="*/ 1219839 w 7323233"/>
              <a:gd name="connsiteY128" fmla="*/ 286593 h 5835507"/>
              <a:gd name="connsiteX129" fmla="*/ 1114364 w 7323233"/>
              <a:gd name="connsiteY129" fmla="*/ 264428 h 5835507"/>
              <a:gd name="connsiteX130" fmla="*/ 1090289 w 7323233"/>
              <a:gd name="connsiteY130" fmla="*/ 207487 h 5835507"/>
              <a:gd name="connsiteX131" fmla="*/ 1139204 w 7323233"/>
              <a:gd name="connsiteY131" fmla="*/ 195259 h 5835507"/>
              <a:gd name="connsiteX132" fmla="*/ 1382254 w 7323233"/>
              <a:gd name="connsiteY132" fmla="*/ 242265 h 5835507"/>
              <a:gd name="connsiteX133" fmla="*/ 1423145 w 7323233"/>
              <a:gd name="connsiteY133" fmla="*/ 223537 h 5835507"/>
              <a:gd name="connsiteX134" fmla="*/ 965705 w 7323233"/>
              <a:gd name="connsiteY134" fmla="*/ 102013 h 5835507"/>
              <a:gd name="connsiteX135" fmla="*/ 972586 w 7323233"/>
              <a:gd name="connsiteY135" fmla="*/ 69912 h 5835507"/>
              <a:gd name="connsiteX136" fmla="*/ 1375376 w 7323233"/>
              <a:gd name="connsiteY136" fmla="*/ 119593 h 5835507"/>
              <a:gd name="connsiteX137" fmla="*/ 1117804 w 7323233"/>
              <a:gd name="connsiteY137" fmla="*/ 25200 h 5835507"/>
              <a:gd name="connsiteX138" fmla="*/ 1164045 w 7323233"/>
              <a:gd name="connsiteY138" fmla="*/ 25 h 5835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</a:cxnLst>
            <a:rect l="l" t="t" r="r" b="b"/>
            <a:pathLst>
              <a:path w="7323233" h="5835507">
                <a:moveTo>
                  <a:pt x="1164045" y="25"/>
                </a:moveTo>
                <a:cubicBezTo>
                  <a:pt x="1180764" y="455"/>
                  <a:pt x="1198056" y="6474"/>
                  <a:pt x="1213723" y="8385"/>
                </a:cubicBezTo>
                <a:cubicBezTo>
                  <a:pt x="1559575" y="51187"/>
                  <a:pt x="1905425" y="97428"/>
                  <a:pt x="2251656" y="138318"/>
                </a:cubicBezTo>
                <a:cubicBezTo>
                  <a:pt x="2575343" y="176534"/>
                  <a:pt x="2901320" y="185322"/>
                  <a:pt x="3226534" y="205194"/>
                </a:cubicBezTo>
                <a:cubicBezTo>
                  <a:pt x="3620153" y="229271"/>
                  <a:pt x="4013008" y="263284"/>
                  <a:pt x="4404335" y="316784"/>
                </a:cubicBezTo>
                <a:cubicBezTo>
                  <a:pt x="4676048" y="354236"/>
                  <a:pt x="4950435" y="380221"/>
                  <a:pt x="5225968" y="350415"/>
                </a:cubicBezTo>
                <a:cubicBezTo>
                  <a:pt x="5239725" y="348884"/>
                  <a:pt x="5255394" y="343918"/>
                  <a:pt x="5266859" y="348884"/>
                </a:cubicBezTo>
                <a:cubicBezTo>
                  <a:pt x="5400614" y="404680"/>
                  <a:pt x="5546596" y="364553"/>
                  <a:pt x="5685318" y="399712"/>
                </a:cubicBezTo>
                <a:cubicBezTo>
                  <a:pt x="5649777" y="535377"/>
                  <a:pt x="5497299" y="524293"/>
                  <a:pt x="5411315" y="618305"/>
                </a:cubicBezTo>
                <a:cubicBezTo>
                  <a:pt x="5551565" y="655755"/>
                  <a:pt x="5677676" y="693589"/>
                  <a:pt x="5805698" y="721868"/>
                </a:cubicBezTo>
                <a:cubicBezTo>
                  <a:pt x="5941363" y="751677"/>
                  <a:pt x="6056391" y="832311"/>
                  <a:pt x="6188997" y="868233"/>
                </a:cubicBezTo>
                <a:cubicBezTo>
                  <a:pt x="6217279" y="875876"/>
                  <a:pt x="6251291" y="902627"/>
                  <a:pt x="6261225" y="928614"/>
                </a:cubicBezTo>
                <a:cubicBezTo>
                  <a:pt x="6293326" y="1012688"/>
                  <a:pt x="6934199" y="1248479"/>
                  <a:pt x="6858533" y="1323379"/>
                </a:cubicBezTo>
                <a:cubicBezTo>
                  <a:pt x="6827197" y="1354335"/>
                  <a:pt x="6786687" y="1376500"/>
                  <a:pt x="6744269" y="1407072"/>
                </a:cubicBezTo>
                <a:cubicBezTo>
                  <a:pt x="6808090" y="1464778"/>
                  <a:pt x="6879934" y="1490000"/>
                  <a:pt x="6956365" y="1507197"/>
                </a:cubicBezTo>
                <a:cubicBezTo>
                  <a:pt x="6979295" y="1512547"/>
                  <a:pt x="7001843" y="1523247"/>
                  <a:pt x="7004134" y="1549234"/>
                </a:cubicBezTo>
                <a:cubicBezTo>
                  <a:pt x="7006427" y="1576366"/>
                  <a:pt x="6983115" y="1587066"/>
                  <a:pt x="6963627" y="1599678"/>
                </a:cubicBezTo>
                <a:cubicBezTo>
                  <a:pt x="6936493" y="1617256"/>
                  <a:pt x="6910125" y="1632543"/>
                  <a:pt x="6875731" y="1634837"/>
                </a:cubicBezTo>
                <a:cubicBezTo>
                  <a:pt x="6819171" y="1638275"/>
                  <a:pt x="6792040" y="1687191"/>
                  <a:pt x="6759175" y="1723878"/>
                </a:cubicBezTo>
                <a:cubicBezTo>
                  <a:pt x="6740831" y="1744515"/>
                  <a:pt x="6731659" y="1786169"/>
                  <a:pt x="6763759" y="1793431"/>
                </a:cubicBezTo>
                <a:cubicBezTo>
                  <a:pt x="6840955" y="1811009"/>
                  <a:pt x="6834840" y="1861837"/>
                  <a:pt x="6832931" y="1919543"/>
                </a:cubicBezTo>
                <a:cubicBezTo>
                  <a:pt x="6830255" y="1991005"/>
                  <a:pt x="6784777" y="2023871"/>
                  <a:pt x="6728984" y="2051386"/>
                </a:cubicBezTo>
                <a:cubicBezTo>
                  <a:pt x="6709875" y="2060939"/>
                  <a:pt x="6682743" y="2060556"/>
                  <a:pt x="6675481" y="2090365"/>
                </a:cubicBezTo>
                <a:cubicBezTo>
                  <a:pt x="6706819" y="2118645"/>
                  <a:pt x="6745034" y="2095715"/>
                  <a:pt x="6778665" y="2103740"/>
                </a:cubicBezTo>
                <a:cubicBezTo>
                  <a:pt x="6806561" y="2110237"/>
                  <a:pt x="6852802" y="2106799"/>
                  <a:pt x="6814587" y="2158771"/>
                </a:cubicBezTo>
                <a:cubicBezTo>
                  <a:pt x="6803503" y="2173674"/>
                  <a:pt x="6816497" y="2185139"/>
                  <a:pt x="6830637" y="2186286"/>
                </a:cubicBezTo>
                <a:cubicBezTo>
                  <a:pt x="6943755" y="2198133"/>
                  <a:pt x="6891781" y="2303226"/>
                  <a:pt x="6928087" y="2358639"/>
                </a:cubicBezTo>
                <a:cubicBezTo>
                  <a:pt x="6938021" y="2373923"/>
                  <a:pt x="6927321" y="2400292"/>
                  <a:pt x="6911653" y="2406789"/>
                </a:cubicBezTo>
                <a:cubicBezTo>
                  <a:pt x="6811528" y="2449592"/>
                  <a:pt x="6797771" y="2551626"/>
                  <a:pt x="6749237" y="2639522"/>
                </a:cubicBezTo>
                <a:cubicBezTo>
                  <a:pt x="6801975" y="2674298"/>
                  <a:pt x="6865031" y="2681941"/>
                  <a:pt x="6921971" y="2704488"/>
                </a:cubicBezTo>
                <a:cubicBezTo>
                  <a:pt x="6981205" y="2728182"/>
                  <a:pt x="6981205" y="2745760"/>
                  <a:pt x="6932290" y="2814548"/>
                </a:cubicBezTo>
                <a:cubicBezTo>
                  <a:pt x="7059546" y="2829453"/>
                  <a:pt x="7059546" y="2829453"/>
                  <a:pt x="7020186" y="2937603"/>
                </a:cubicBezTo>
                <a:cubicBezTo>
                  <a:pt x="7126808" y="2947538"/>
                  <a:pt x="7197123" y="2998747"/>
                  <a:pt x="7213555" y="3110719"/>
                </a:cubicBezTo>
                <a:cubicBezTo>
                  <a:pt x="7221580" y="3164984"/>
                  <a:pt x="7269733" y="3190588"/>
                  <a:pt x="7323233" y="3226893"/>
                </a:cubicBezTo>
                <a:cubicBezTo>
                  <a:pt x="7256739" y="3262053"/>
                  <a:pt x="7211645" y="3335425"/>
                  <a:pt x="7134067" y="3257847"/>
                </a:cubicBezTo>
                <a:cubicBezTo>
                  <a:pt x="7105789" y="3229569"/>
                  <a:pt x="7108462" y="3265491"/>
                  <a:pt x="7104643" y="3275809"/>
                </a:cubicBezTo>
                <a:cubicBezTo>
                  <a:pt x="7095471" y="3301031"/>
                  <a:pt x="7114577" y="3317846"/>
                  <a:pt x="7127189" y="3336953"/>
                </a:cubicBezTo>
                <a:cubicBezTo>
                  <a:pt x="7139417" y="3356062"/>
                  <a:pt x="7153939" y="3376315"/>
                  <a:pt x="7157379" y="3397718"/>
                </a:cubicBezTo>
                <a:cubicBezTo>
                  <a:pt x="7159671" y="3412621"/>
                  <a:pt x="7148589" y="3434403"/>
                  <a:pt x="7136361" y="3445487"/>
                </a:cubicBezTo>
                <a:cubicBezTo>
                  <a:pt x="7072159" y="3503956"/>
                  <a:pt x="7110374" y="3635418"/>
                  <a:pt x="6988849" y="3652233"/>
                </a:cubicBezTo>
                <a:cubicBezTo>
                  <a:pt x="6934199" y="3659874"/>
                  <a:pt x="6907831" y="3708027"/>
                  <a:pt x="6867705" y="3734395"/>
                </a:cubicBezTo>
                <a:cubicBezTo>
                  <a:pt x="6728219" y="3826495"/>
                  <a:pt x="6634972" y="3944964"/>
                  <a:pt x="6591791" y="4107760"/>
                </a:cubicBezTo>
                <a:cubicBezTo>
                  <a:pt x="6579943" y="4152854"/>
                  <a:pt x="6534466" y="4189160"/>
                  <a:pt x="6505041" y="4228904"/>
                </a:cubicBezTo>
                <a:cubicBezTo>
                  <a:pt x="6519181" y="4257948"/>
                  <a:pt x="6596375" y="4195273"/>
                  <a:pt x="6569243" y="4271704"/>
                </a:cubicBezTo>
                <a:cubicBezTo>
                  <a:pt x="6548606" y="4329029"/>
                  <a:pt x="6495869" y="4364569"/>
                  <a:pt x="6446188" y="4398582"/>
                </a:cubicBezTo>
                <a:cubicBezTo>
                  <a:pt x="6389629" y="4437179"/>
                  <a:pt x="6326957" y="4468132"/>
                  <a:pt x="6301351" y="4539595"/>
                </a:cubicBezTo>
                <a:cubicBezTo>
                  <a:pt x="6296001" y="4554882"/>
                  <a:pt x="6278804" y="4570932"/>
                  <a:pt x="6263519" y="4577047"/>
                </a:cubicBezTo>
                <a:cubicBezTo>
                  <a:pt x="5466343" y="5834719"/>
                  <a:pt x="3503978" y="5843126"/>
                  <a:pt x="3277744" y="5834336"/>
                </a:cubicBezTo>
                <a:cubicBezTo>
                  <a:pt x="3003739" y="5823254"/>
                  <a:pt x="2744636" y="5745676"/>
                  <a:pt x="2490505" y="5648992"/>
                </a:cubicBezTo>
                <a:cubicBezTo>
                  <a:pt x="2383118" y="5608101"/>
                  <a:pt x="2283377" y="5550014"/>
                  <a:pt x="2179046" y="5504920"/>
                </a:cubicBezTo>
                <a:cubicBezTo>
                  <a:pt x="2034975" y="5442627"/>
                  <a:pt x="1923768" y="5323777"/>
                  <a:pt x="1780078" y="5273715"/>
                </a:cubicBezTo>
                <a:cubicBezTo>
                  <a:pt x="1632184" y="5222124"/>
                  <a:pt x="1505691" y="5127731"/>
                  <a:pt x="1353592" y="5087606"/>
                </a:cubicBezTo>
                <a:cubicBezTo>
                  <a:pt x="1273341" y="5066205"/>
                  <a:pt x="1195763" y="5027608"/>
                  <a:pt x="1208373" y="4917165"/>
                </a:cubicBezTo>
                <a:cubicBezTo>
                  <a:pt x="1211813" y="4885828"/>
                  <a:pt x="1190795" y="4860224"/>
                  <a:pt x="1157548" y="4869396"/>
                </a:cubicBezTo>
                <a:cubicBezTo>
                  <a:pt x="1094110" y="4886593"/>
                  <a:pt x="1065448" y="4841115"/>
                  <a:pt x="1030289" y="4807103"/>
                </a:cubicBezTo>
                <a:cubicBezTo>
                  <a:pt x="967617" y="4746725"/>
                  <a:pt x="908001" y="4682522"/>
                  <a:pt x="808258" y="4672585"/>
                </a:cubicBezTo>
                <a:cubicBezTo>
                  <a:pt x="827365" y="4625197"/>
                  <a:pt x="859849" y="4632078"/>
                  <a:pt x="889658" y="4642013"/>
                </a:cubicBezTo>
                <a:cubicBezTo>
                  <a:pt x="967998" y="4668000"/>
                  <a:pt x="1045576" y="4697425"/>
                  <a:pt x="1123917" y="4723412"/>
                </a:cubicBezTo>
                <a:cubicBezTo>
                  <a:pt x="1175126" y="4740228"/>
                  <a:pt x="1225954" y="4763921"/>
                  <a:pt x="1294360" y="4745194"/>
                </a:cubicBezTo>
                <a:cubicBezTo>
                  <a:pt x="1235507" y="4649656"/>
                  <a:pt x="1135383" y="4632459"/>
                  <a:pt x="1054367" y="4603034"/>
                </a:cubicBezTo>
                <a:cubicBezTo>
                  <a:pt x="953095" y="4565966"/>
                  <a:pt x="893480" y="4496029"/>
                  <a:pt x="822015" y="4418070"/>
                </a:cubicBezTo>
                <a:cubicBezTo>
                  <a:pt x="896536" y="4399344"/>
                  <a:pt x="942777" y="4456669"/>
                  <a:pt x="1001246" y="4453610"/>
                </a:cubicBezTo>
                <a:cubicBezTo>
                  <a:pt x="1004304" y="4443675"/>
                  <a:pt x="1009654" y="4429153"/>
                  <a:pt x="1008889" y="4428770"/>
                </a:cubicBezTo>
                <a:cubicBezTo>
                  <a:pt x="913351" y="4385969"/>
                  <a:pt x="868639" y="4305717"/>
                  <a:pt x="853733" y="4208648"/>
                </a:cubicBezTo>
                <a:cubicBezTo>
                  <a:pt x="846092" y="4158588"/>
                  <a:pt x="811315" y="4142920"/>
                  <a:pt x="776921" y="4119989"/>
                </a:cubicBezTo>
                <a:cubicBezTo>
                  <a:pt x="656924" y="4038591"/>
                  <a:pt x="530049" y="3964835"/>
                  <a:pt x="431453" y="3852864"/>
                </a:cubicBezTo>
                <a:cubicBezTo>
                  <a:pt x="545336" y="3867767"/>
                  <a:pt x="636671" y="3940758"/>
                  <a:pt x="759342" y="3972095"/>
                </a:cubicBezTo>
                <a:cubicBezTo>
                  <a:pt x="661893" y="3849042"/>
                  <a:pt x="535781" y="3786751"/>
                  <a:pt x="420753" y="3712230"/>
                </a:cubicBezTo>
                <a:cubicBezTo>
                  <a:pt x="368397" y="3678218"/>
                  <a:pt x="319865" y="3634652"/>
                  <a:pt x="256425" y="3616309"/>
                </a:cubicBezTo>
                <a:cubicBezTo>
                  <a:pt x="233878" y="3609812"/>
                  <a:pt x="196810" y="3596055"/>
                  <a:pt x="214772" y="3559749"/>
                </a:cubicBezTo>
                <a:cubicBezTo>
                  <a:pt x="230057" y="3529561"/>
                  <a:pt x="260247" y="3538731"/>
                  <a:pt x="287762" y="3547521"/>
                </a:cubicBezTo>
                <a:cubicBezTo>
                  <a:pt x="353875" y="3569305"/>
                  <a:pt x="422281" y="3569687"/>
                  <a:pt x="511706" y="3569305"/>
                </a:cubicBezTo>
                <a:cubicBezTo>
                  <a:pt x="436803" y="3469562"/>
                  <a:pt x="299609" y="3499371"/>
                  <a:pt x="235409" y="3394659"/>
                </a:cubicBezTo>
                <a:cubicBezTo>
                  <a:pt x="315659" y="3376315"/>
                  <a:pt x="377569" y="3414149"/>
                  <a:pt x="442537" y="3421409"/>
                </a:cubicBezTo>
                <a:cubicBezTo>
                  <a:pt x="501387" y="3427906"/>
                  <a:pt x="515909" y="3410328"/>
                  <a:pt x="502152" y="3352622"/>
                </a:cubicBezTo>
                <a:cubicBezTo>
                  <a:pt x="480752" y="3262815"/>
                  <a:pt x="512852" y="3216956"/>
                  <a:pt x="598455" y="3241415"/>
                </a:cubicBezTo>
                <a:cubicBezTo>
                  <a:pt x="677943" y="3264344"/>
                  <a:pt x="686349" y="3230715"/>
                  <a:pt x="664949" y="3179506"/>
                </a:cubicBezTo>
                <a:cubicBezTo>
                  <a:pt x="634377" y="3104987"/>
                  <a:pt x="669153" y="3047281"/>
                  <a:pt x="692846" y="2984607"/>
                </a:cubicBezTo>
                <a:cubicBezTo>
                  <a:pt x="729152" y="2889069"/>
                  <a:pt x="713865" y="2842445"/>
                  <a:pt x="635524" y="2771366"/>
                </a:cubicBezTo>
                <a:cubicBezTo>
                  <a:pt x="591577" y="2731620"/>
                  <a:pt x="544190" y="2697991"/>
                  <a:pt x="480368" y="2663598"/>
                </a:cubicBezTo>
                <a:cubicBezTo>
                  <a:pt x="627499" y="2644872"/>
                  <a:pt x="473109" y="2581817"/>
                  <a:pt x="525081" y="2542454"/>
                </a:cubicBezTo>
                <a:cubicBezTo>
                  <a:pt x="629027" y="2526404"/>
                  <a:pt x="713865" y="2651751"/>
                  <a:pt x="855264" y="2615829"/>
                </a:cubicBezTo>
                <a:cubicBezTo>
                  <a:pt x="680618" y="2507295"/>
                  <a:pt x="487630" y="2471755"/>
                  <a:pt x="361137" y="2327301"/>
                </a:cubicBezTo>
                <a:cubicBezTo>
                  <a:pt x="390181" y="2294436"/>
                  <a:pt x="419224" y="2325008"/>
                  <a:pt x="444065" y="2312780"/>
                </a:cubicBezTo>
                <a:cubicBezTo>
                  <a:pt x="443300" y="2305136"/>
                  <a:pt x="445212" y="2293671"/>
                  <a:pt x="440625" y="2290233"/>
                </a:cubicBezTo>
                <a:cubicBezTo>
                  <a:pt x="346234" y="2211508"/>
                  <a:pt x="344703" y="2209598"/>
                  <a:pt x="445975" y="2151509"/>
                </a:cubicBezTo>
                <a:cubicBezTo>
                  <a:pt x="481515" y="2131255"/>
                  <a:pt x="478459" y="2113293"/>
                  <a:pt x="459734" y="2087690"/>
                </a:cubicBezTo>
                <a:cubicBezTo>
                  <a:pt x="446356" y="2069728"/>
                  <a:pt x="430306" y="2053677"/>
                  <a:pt x="437950" y="2014315"/>
                </a:cubicBezTo>
                <a:cubicBezTo>
                  <a:pt x="493362" y="2064761"/>
                  <a:pt x="761252" y="2048327"/>
                  <a:pt x="808640" y="2042977"/>
                </a:cubicBezTo>
                <a:cubicBezTo>
                  <a:pt x="861758" y="2037246"/>
                  <a:pt x="914114" y="2012787"/>
                  <a:pt x="969908" y="2026162"/>
                </a:cubicBezTo>
                <a:cubicBezTo>
                  <a:pt x="1014621" y="2036864"/>
                  <a:pt x="1221748" y="2140427"/>
                  <a:pt x="1251176" y="2021577"/>
                </a:cubicBezTo>
                <a:cubicBezTo>
                  <a:pt x="1252704" y="2015846"/>
                  <a:pt x="1336395" y="2029221"/>
                  <a:pt x="1381491" y="2035718"/>
                </a:cubicBezTo>
                <a:cubicBezTo>
                  <a:pt x="1421235" y="2041068"/>
                  <a:pt x="1465947" y="2064761"/>
                  <a:pt x="1492697" y="2017374"/>
                </a:cubicBezTo>
                <a:cubicBezTo>
                  <a:pt x="1508366" y="1989477"/>
                  <a:pt x="1443782" y="1935593"/>
                  <a:pt x="1386076" y="1931006"/>
                </a:cubicBezTo>
                <a:cubicBezTo>
                  <a:pt x="1336013" y="1926802"/>
                  <a:pt x="1283658" y="1920687"/>
                  <a:pt x="1235889" y="1932153"/>
                </a:cubicBezTo>
                <a:cubicBezTo>
                  <a:pt x="1177038" y="1945911"/>
                  <a:pt x="1145320" y="1923746"/>
                  <a:pt x="1128886" y="1875977"/>
                </a:cubicBezTo>
                <a:cubicBezTo>
                  <a:pt x="1110542" y="1823240"/>
                  <a:pt x="1075383" y="1798781"/>
                  <a:pt x="1026851" y="1774322"/>
                </a:cubicBezTo>
                <a:cubicBezTo>
                  <a:pt x="909146" y="1715090"/>
                  <a:pt x="796030" y="1646684"/>
                  <a:pt x="666861" y="1612290"/>
                </a:cubicBezTo>
                <a:cubicBezTo>
                  <a:pt x="641255" y="1605409"/>
                  <a:pt x="612977" y="1596238"/>
                  <a:pt x="601130" y="1550762"/>
                </a:cubicBezTo>
                <a:cubicBezTo>
                  <a:pt x="950802" y="1618785"/>
                  <a:pt x="1269520" y="1796106"/>
                  <a:pt x="1630272" y="1785787"/>
                </a:cubicBezTo>
                <a:cubicBezTo>
                  <a:pt x="1531678" y="1729610"/>
                  <a:pt x="1417413" y="1726553"/>
                  <a:pt x="1312320" y="1687191"/>
                </a:cubicBezTo>
                <a:cubicBezTo>
                  <a:pt x="1386841" y="1657765"/>
                  <a:pt x="1456775" y="1688337"/>
                  <a:pt x="1527473" y="1705153"/>
                </a:cubicBezTo>
                <a:cubicBezTo>
                  <a:pt x="1586707" y="1718909"/>
                  <a:pt x="1640210" y="1721203"/>
                  <a:pt x="1646706" y="1639040"/>
                </a:cubicBezTo>
                <a:cubicBezTo>
                  <a:pt x="1644413" y="1633690"/>
                  <a:pt x="1644794" y="1626812"/>
                  <a:pt x="1645178" y="1620315"/>
                </a:cubicBezTo>
                <a:cubicBezTo>
                  <a:pt x="1625304" y="1586303"/>
                  <a:pt x="1594350" y="1568725"/>
                  <a:pt x="1557663" y="1558787"/>
                </a:cubicBezTo>
                <a:cubicBezTo>
                  <a:pt x="1535498" y="1552672"/>
                  <a:pt x="1506073" y="1543500"/>
                  <a:pt x="1506454" y="1519044"/>
                </a:cubicBezTo>
                <a:cubicBezTo>
                  <a:pt x="1507601" y="1428472"/>
                  <a:pt x="1436904" y="1402104"/>
                  <a:pt x="1366204" y="1375735"/>
                </a:cubicBezTo>
                <a:cubicBezTo>
                  <a:pt x="1405566" y="1330641"/>
                  <a:pt x="1436520" y="1363888"/>
                  <a:pt x="1466329" y="1360450"/>
                </a:cubicBezTo>
                <a:cubicBezTo>
                  <a:pt x="1485819" y="1358157"/>
                  <a:pt x="1503397" y="1353953"/>
                  <a:pt x="1503397" y="1330641"/>
                </a:cubicBezTo>
                <a:cubicBezTo>
                  <a:pt x="1503779" y="1311151"/>
                  <a:pt x="1494607" y="1288985"/>
                  <a:pt x="1475501" y="1288604"/>
                </a:cubicBezTo>
                <a:cubicBezTo>
                  <a:pt x="1355885" y="1285163"/>
                  <a:pt x="1289773" y="1159817"/>
                  <a:pt x="1165573" y="1159435"/>
                </a:cubicBezTo>
                <a:cubicBezTo>
                  <a:pt x="1091435" y="1159435"/>
                  <a:pt x="1204170" y="1088738"/>
                  <a:pt x="1141498" y="1059311"/>
                </a:cubicBezTo>
                <a:cubicBezTo>
                  <a:pt x="1127739" y="1052814"/>
                  <a:pt x="1177420" y="1042879"/>
                  <a:pt x="1199585" y="1044407"/>
                </a:cubicBezTo>
                <a:cubicBezTo>
                  <a:pt x="1221367" y="1045935"/>
                  <a:pt x="1240857" y="1064661"/>
                  <a:pt x="1267226" y="1051286"/>
                </a:cubicBezTo>
                <a:cubicBezTo>
                  <a:pt x="1281748" y="1003517"/>
                  <a:pt x="1244298" y="985938"/>
                  <a:pt x="1213342" y="972561"/>
                </a:cubicBezTo>
                <a:cubicBezTo>
                  <a:pt x="1141879" y="941607"/>
                  <a:pt x="1072327" y="904157"/>
                  <a:pt x="993986" y="893073"/>
                </a:cubicBezTo>
                <a:cubicBezTo>
                  <a:pt x="966089" y="889252"/>
                  <a:pt x="1034111" y="838042"/>
                  <a:pt x="1047486" y="820083"/>
                </a:cubicBezTo>
                <a:cubicBezTo>
                  <a:pt x="732209" y="631299"/>
                  <a:pt x="353112" y="640852"/>
                  <a:pt x="0" y="488371"/>
                </a:cubicBezTo>
                <a:cubicBezTo>
                  <a:pt x="77960" y="458564"/>
                  <a:pt x="135284" y="480346"/>
                  <a:pt x="188403" y="484933"/>
                </a:cubicBezTo>
                <a:cubicBezTo>
                  <a:pt x="321009" y="496396"/>
                  <a:pt x="452090" y="520090"/>
                  <a:pt x="584315" y="534230"/>
                </a:cubicBezTo>
                <a:cubicBezTo>
                  <a:pt x="649281" y="541108"/>
                  <a:pt x="709662" y="567096"/>
                  <a:pt x="782271" y="525824"/>
                </a:cubicBezTo>
                <a:cubicBezTo>
                  <a:pt x="830805" y="498308"/>
                  <a:pt x="908383" y="528115"/>
                  <a:pt x="967998" y="552574"/>
                </a:cubicBezTo>
                <a:cubicBezTo>
                  <a:pt x="1017296" y="572827"/>
                  <a:pt x="1064301" y="578177"/>
                  <a:pt x="1129651" y="552574"/>
                </a:cubicBezTo>
                <a:cubicBezTo>
                  <a:pt x="1070417" y="536905"/>
                  <a:pt x="1024939" y="523149"/>
                  <a:pt x="978317" y="513593"/>
                </a:cubicBezTo>
                <a:cubicBezTo>
                  <a:pt x="941248" y="505952"/>
                  <a:pt x="1029526" y="474996"/>
                  <a:pt x="1074620" y="478818"/>
                </a:cubicBezTo>
                <a:cubicBezTo>
                  <a:pt x="1137676" y="484168"/>
                  <a:pt x="1102136" y="464296"/>
                  <a:pt x="1091435" y="436781"/>
                </a:cubicBezTo>
                <a:cubicBezTo>
                  <a:pt x="1079970" y="407355"/>
                  <a:pt x="1113982" y="398184"/>
                  <a:pt x="1135383" y="404296"/>
                </a:cubicBezTo>
                <a:cubicBezTo>
                  <a:pt x="1217545" y="428374"/>
                  <a:pt x="1299326" y="385955"/>
                  <a:pt x="1384166" y="420349"/>
                </a:cubicBezTo>
                <a:cubicBezTo>
                  <a:pt x="1362764" y="335509"/>
                  <a:pt x="1316523" y="298440"/>
                  <a:pt x="1219839" y="286593"/>
                </a:cubicBezTo>
                <a:cubicBezTo>
                  <a:pt x="1183533" y="282009"/>
                  <a:pt x="1145701" y="288887"/>
                  <a:pt x="1114364" y="264428"/>
                </a:cubicBezTo>
                <a:cubicBezTo>
                  <a:pt x="1096402" y="250290"/>
                  <a:pt x="1076148" y="233474"/>
                  <a:pt x="1090289" y="207487"/>
                </a:cubicBezTo>
                <a:cubicBezTo>
                  <a:pt x="1100223" y="189144"/>
                  <a:pt x="1121626" y="189144"/>
                  <a:pt x="1139204" y="195259"/>
                </a:cubicBezTo>
                <a:cubicBezTo>
                  <a:pt x="1217929" y="222393"/>
                  <a:pt x="1300091" y="232328"/>
                  <a:pt x="1382254" y="242265"/>
                </a:cubicBezTo>
                <a:cubicBezTo>
                  <a:pt x="1394866" y="243793"/>
                  <a:pt x="1409004" y="248762"/>
                  <a:pt x="1423145" y="223537"/>
                </a:cubicBezTo>
                <a:cubicBezTo>
                  <a:pt x="1269520" y="182647"/>
                  <a:pt x="1123536" y="124559"/>
                  <a:pt x="965705" y="102013"/>
                </a:cubicBezTo>
                <a:cubicBezTo>
                  <a:pt x="967998" y="91312"/>
                  <a:pt x="970292" y="80612"/>
                  <a:pt x="972586" y="69912"/>
                </a:cubicBezTo>
                <a:cubicBezTo>
                  <a:pt x="1096020" y="85197"/>
                  <a:pt x="1219457" y="100484"/>
                  <a:pt x="1375376" y="119593"/>
                </a:cubicBezTo>
                <a:cubicBezTo>
                  <a:pt x="1279454" y="58828"/>
                  <a:pt x="1188885" y="79084"/>
                  <a:pt x="1117804" y="25200"/>
                </a:cubicBezTo>
                <a:cubicBezTo>
                  <a:pt x="1131179" y="4755"/>
                  <a:pt x="1147325" y="-405"/>
                  <a:pt x="1164045" y="25"/>
                </a:cubicBezTo>
                <a:close/>
              </a:path>
            </a:pathLst>
          </a:custGeom>
          <a:solidFill>
            <a:srgbClr val="75AA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0DB8D7FF-4F61-4441-80A6-580C0955C5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4216" y="1924217"/>
            <a:ext cx="4476584" cy="3009568"/>
          </a:xfrm>
        </p:spPr>
        <p:txBody>
          <a:bodyPr anchor="ctr">
            <a:normAutofit/>
          </a:bodyPr>
          <a:lstStyle/>
          <a:p>
            <a:r>
              <a:rPr lang="fi-FI" sz="33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 Aatu</a:t>
            </a:r>
            <a:r>
              <a:rPr lang="fi-FI" sz="3300" b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Arkajalka</a:t>
            </a:r>
            <a:br>
              <a:rPr lang="fi-FI" sz="3300" b="1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fi-FI" sz="3300" b="1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i-FI" sz="3300" b="1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Edellisen vastakohta. Syöttää vielä vaikka edessä olisi jo tyhjä maali </a:t>
            </a:r>
            <a:endParaRPr lang="fi-FI" sz="3300" b="1" dirty="0">
              <a:solidFill>
                <a:srgbClr val="FFFFFF"/>
              </a:solidFill>
            </a:endParaRPr>
          </a:p>
        </p:txBody>
      </p:sp>
      <p:pic>
        <p:nvPicPr>
          <p:cNvPr id="2050" name="Picture 2" descr="Joel Pohjanpalo - Wikipedia">
            <a:extLst>
              <a:ext uri="{FF2B5EF4-FFF2-40B4-BE49-F238E27FC236}">
                <a16:creationId xmlns:a16="http://schemas.microsoft.com/office/drawing/2014/main" id="{02F28FFD-006C-4AB2-8442-AB7C26D682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0392" y="1152294"/>
            <a:ext cx="3286283" cy="4938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02876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A8E2B3D-9013-49DD-AD19-465E6B843E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9420F6C3-AAF3-4091-9B71-5FB534BD4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6169896" y="0"/>
            <a:ext cx="6022105" cy="6858000"/>
          </a:xfrm>
          <a:custGeom>
            <a:avLst/>
            <a:gdLst>
              <a:gd name="connsiteX0" fmla="*/ 606846 w 6022105"/>
              <a:gd name="connsiteY0" fmla="*/ 0 h 6858000"/>
              <a:gd name="connsiteX1" fmla="*/ 6022105 w 6022105"/>
              <a:gd name="connsiteY1" fmla="*/ 0 h 6858000"/>
              <a:gd name="connsiteX2" fmla="*/ 6022105 w 6022105"/>
              <a:gd name="connsiteY2" fmla="*/ 6858000 h 6858000"/>
              <a:gd name="connsiteX3" fmla="*/ 0 w 6022105"/>
              <a:gd name="connsiteY3" fmla="*/ 6858000 h 6858000"/>
              <a:gd name="connsiteX4" fmla="*/ 374372 w 6022105"/>
              <a:gd name="connsiteY4" fmla="*/ 6658805 h 6858000"/>
              <a:gd name="connsiteX5" fmla="*/ 537405 w 6022105"/>
              <a:gd name="connsiteY5" fmla="*/ 6431153 h 6858000"/>
              <a:gd name="connsiteX6" fmla="*/ 594769 w 6022105"/>
              <a:gd name="connsiteY6" fmla="*/ 6367127 h 6858000"/>
              <a:gd name="connsiteX7" fmla="*/ 736668 w 6022105"/>
              <a:gd name="connsiteY7" fmla="*/ 6281757 h 6858000"/>
              <a:gd name="connsiteX8" fmla="*/ 984239 w 6022105"/>
              <a:gd name="connsiteY8" fmla="*/ 6100347 h 6858000"/>
              <a:gd name="connsiteX9" fmla="*/ 893664 w 6022105"/>
              <a:gd name="connsiteY9" fmla="*/ 6057663 h 6858000"/>
              <a:gd name="connsiteX10" fmla="*/ 631000 w 6022105"/>
              <a:gd name="connsiteY10" fmla="*/ 6167932 h 6858000"/>
              <a:gd name="connsiteX11" fmla="*/ 440793 w 6022105"/>
              <a:gd name="connsiteY11" fmla="*/ 6196388 h 6858000"/>
              <a:gd name="connsiteX12" fmla="*/ 709496 w 6022105"/>
              <a:gd name="connsiteY12" fmla="*/ 6004307 h 6858000"/>
              <a:gd name="connsiteX13" fmla="*/ 969143 w 6022105"/>
              <a:gd name="connsiteY13" fmla="*/ 5755314 h 6858000"/>
              <a:gd name="connsiteX14" fmla="*/ 769879 w 6022105"/>
              <a:gd name="connsiteY14" fmla="*/ 5801555 h 6858000"/>
              <a:gd name="connsiteX15" fmla="*/ 760822 w 6022105"/>
              <a:gd name="connsiteY15" fmla="*/ 5769542 h 6858000"/>
              <a:gd name="connsiteX16" fmla="*/ 935933 w 6022105"/>
              <a:gd name="connsiteY16" fmla="*/ 5474306 h 6858000"/>
              <a:gd name="connsiteX17" fmla="*/ 1020468 w 6022105"/>
              <a:gd name="connsiteY17" fmla="*/ 5353367 h 6858000"/>
              <a:gd name="connsiteX18" fmla="*/ 1406918 w 6022105"/>
              <a:gd name="connsiteY18" fmla="*/ 4994104 h 6858000"/>
              <a:gd name="connsiteX19" fmla="*/ 1038583 w 6022105"/>
              <a:gd name="connsiteY19" fmla="*/ 5154171 h 6858000"/>
              <a:gd name="connsiteX20" fmla="*/ 1418994 w 6022105"/>
              <a:gd name="connsiteY20" fmla="*/ 4805580 h 6858000"/>
              <a:gd name="connsiteX21" fmla="*/ 1603162 w 6022105"/>
              <a:gd name="connsiteY21" fmla="*/ 4677526 h 6858000"/>
              <a:gd name="connsiteX22" fmla="*/ 1648449 w 6022105"/>
              <a:gd name="connsiteY22" fmla="*/ 4602828 h 6858000"/>
              <a:gd name="connsiteX23" fmla="*/ 1566931 w 6022105"/>
              <a:gd name="connsiteY23" fmla="*/ 4585042 h 6858000"/>
              <a:gd name="connsiteX24" fmla="*/ 1316344 w 6022105"/>
              <a:gd name="connsiteY24" fmla="*/ 4613499 h 6858000"/>
              <a:gd name="connsiteX25" fmla="*/ 1627315 w 6022105"/>
              <a:gd name="connsiteY25" fmla="*/ 4378734 h 6858000"/>
              <a:gd name="connsiteX26" fmla="*/ 1394842 w 6022105"/>
              <a:gd name="connsiteY26" fmla="*/ 4414305 h 6858000"/>
              <a:gd name="connsiteX27" fmla="*/ 1328419 w 6022105"/>
              <a:gd name="connsiteY27" fmla="*/ 4321821 h 6858000"/>
              <a:gd name="connsiteX28" fmla="*/ 1219731 w 6022105"/>
              <a:gd name="connsiteY28" fmla="*/ 4172424 h 6858000"/>
              <a:gd name="connsiteX29" fmla="*/ 1144253 w 6022105"/>
              <a:gd name="connsiteY29" fmla="*/ 4090612 h 6858000"/>
              <a:gd name="connsiteX30" fmla="*/ 1114061 w 6022105"/>
              <a:gd name="connsiteY30" fmla="*/ 3827390 h 6858000"/>
              <a:gd name="connsiteX31" fmla="*/ 1177463 w 6022105"/>
              <a:gd name="connsiteY31" fmla="*/ 3539269 h 6858000"/>
              <a:gd name="connsiteX32" fmla="*/ 1352573 w 6022105"/>
              <a:gd name="connsiteY32" fmla="*/ 3393429 h 6858000"/>
              <a:gd name="connsiteX33" fmla="*/ 1301248 w 6022105"/>
              <a:gd name="connsiteY33" fmla="*/ 3229805 h 6858000"/>
              <a:gd name="connsiteX34" fmla="*/ 929894 w 6022105"/>
              <a:gd name="connsiteY34" fmla="*/ 3329402 h 6858000"/>
              <a:gd name="connsiteX35" fmla="*/ 1482396 w 6022105"/>
              <a:gd name="connsiteY35" fmla="*/ 2941684 h 6858000"/>
              <a:gd name="connsiteX36" fmla="*/ 1388803 w 6022105"/>
              <a:gd name="connsiteY36" fmla="*/ 2923898 h 6858000"/>
              <a:gd name="connsiteX37" fmla="*/ 1053678 w 6022105"/>
              <a:gd name="connsiteY37" fmla="*/ 2703362 h 6858000"/>
              <a:gd name="connsiteX38" fmla="*/ 1035564 w 6022105"/>
              <a:gd name="connsiteY38" fmla="*/ 2692689 h 6858000"/>
              <a:gd name="connsiteX39" fmla="*/ 978200 w 6022105"/>
              <a:gd name="connsiteY39" fmla="*/ 2553965 h 6858000"/>
              <a:gd name="connsiteX40" fmla="*/ 797052 w 6022105"/>
              <a:gd name="connsiteY40" fmla="*/ 2532623 h 6858000"/>
              <a:gd name="connsiteX41" fmla="*/ 646095 w 6022105"/>
              <a:gd name="connsiteY41" fmla="*/ 2564636 h 6858000"/>
              <a:gd name="connsiteX42" fmla="*/ 483061 w 6022105"/>
              <a:gd name="connsiteY42" fmla="*/ 2525509 h 6858000"/>
              <a:gd name="connsiteX43" fmla="*/ 338143 w 6022105"/>
              <a:gd name="connsiteY43" fmla="*/ 2543294 h 6858000"/>
              <a:gd name="connsiteX44" fmla="*/ 214358 w 6022105"/>
              <a:gd name="connsiteY44" fmla="*/ 2518395 h 6858000"/>
              <a:gd name="connsiteX45" fmla="*/ 335123 w 6022105"/>
              <a:gd name="connsiteY45" fmla="*/ 2401012 h 6858000"/>
              <a:gd name="connsiteX46" fmla="*/ 504195 w 6022105"/>
              <a:gd name="connsiteY46" fmla="*/ 2401012 h 6858000"/>
              <a:gd name="connsiteX47" fmla="*/ 624961 w 6022105"/>
              <a:gd name="connsiteY47" fmla="*/ 2326314 h 6858000"/>
              <a:gd name="connsiteX48" fmla="*/ 739688 w 6022105"/>
              <a:gd name="connsiteY48" fmla="*/ 2191146 h 6858000"/>
              <a:gd name="connsiteX49" fmla="*/ 1144253 w 6022105"/>
              <a:gd name="connsiteY49" fmla="*/ 1974165 h 6858000"/>
              <a:gd name="connsiteX50" fmla="*/ 1216712 w 6022105"/>
              <a:gd name="connsiteY50" fmla="*/ 1892353 h 6858000"/>
              <a:gd name="connsiteX51" fmla="*/ 63401 w 6022105"/>
              <a:gd name="connsiteY51" fmla="*/ 2208931 h 6858000"/>
              <a:gd name="connsiteX52" fmla="*/ 419660 w 6022105"/>
              <a:gd name="connsiteY52" fmla="*/ 2077320 h 6858000"/>
              <a:gd name="connsiteX53" fmla="*/ 178128 w 6022105"/>
              <a:gd name="connsiteY53" fmla="*/ 2102219 h 6858000"/>
              <a:gd name="connsiteX54" fmla="*/ 45286 w 6022105"/>
              <a:gd name="connsiteY54" fmla="*/ 2013292 h 6858000"/>
              <a:gd name="connsiteX55" fmla="*/ 45286 w 6022105"/>
              <a:gd name="connsiteY55" fmla="*/ 1984836 h 6858000"/>
              <a:gd name="connsiteX56" fmla="*/ 144917 w 6022105"/>
              <a:gd name="connsiteY56" fmla="*/ 1903025 h 6858000"/>
              <a:gd name="connsiteX57" fmla="*/ 202281 w 6022105"/>
              <a:gd name="connsiteY57" fmla="*/ 1849668 h 6858000"/>
              <a:gd name="connsiteX58" fmla="*/ 359276 w 6022105"/>
              <a:gd name="connsiteY58" fmla="*/ 1657587 h 6858000"/>
              <a:gd name="connsiteX59" fmla="*/ 247569 w 6022105"/>
              <a:gd name="connsiteY59" fmla="*/ 1636245 h 6858000"/>
              <a:gd name="connsiteX60" fmla="*/ 205301 w 6022105"/>
              <a:gd name="connsiteY60" fmla="*/ 1597117 h 6858000"/>
              <a:gd name="connsiteX61" fmla="*/ 235492 w 6022105"/>
              <a:gd name="connsiteY61" fmla="*/ 1540204 h 6858000"/>
              <a:gd name="connsiteX62" fmla="*/ 582694 w 6022105"/>
              <a:gd name="connsiteY62" fmla="*/ 1365909 h 6858000"/>
              <a:gd name="connsiteX63" fmla="*/ 609865 w 6022105"/>
              <a:gd name="connsiteY63" fmla="*/ 1230741 h 6858000"/>
              <a:gd name="connsiteX64" fmla="*/ 543445 w 6022105"/>
              <a:gd name="connsiteY64" fmla="*/ 1209399 h 6858000"/>
              <a:gd name="connsiteX65" fmla="*/ 467966 w 6022105"/>
              <a:gd name="connsiteY65" fmla="*/ 1220069 h 6858000"/>
              <a:gd name="connsiteX66" fmla="*/ 528348 w 6022105"/>
              <a:gd name="connsiteY66" fmla="*/ 1113358 h 6858000"/>
              <a:gd name="connsiteX67" fmla="*/ 772899 w 6022105"/>
              <a:gd name="connsiteY67" fmla="*/ 1006647 h 6858000"/>
              <a:gd name="connsiteX68" fmla="*/ 818186 w 6022105"/>
              <a:gd name="connsiteY68" fmla="*/ 949734 h 6858000"/>
              <a:gd name="connsiteX69" fmla="*/ 757803 w 6022105"/>
              <a:gd name="connsiteY69" fmla="*/ 921277 h 6858000"/>
              <a:gd name="connsiteX70" fmla="*/ 712516 w 6022105"/>
              <a:gd name="connsiteY70" fmla="*/ 910606 h 6858000"/>
              <a:gd name="connsiteX71" fmla="*/ 1648449 w 6022105"/>
              <a:gd name="connsiteY71" fmla="*/ 465975 h 6858000"/>
              <a:gd name="connsiteX72" fmla="*/ 1437109 w 6022105"/>
              <a:gd name="connsiteY72" fmla="*/ 462417 h 6858000"/>
              <a:gd name="connsiteX73" fmla="*/ 1228788 w 6022105"/>
              <a:gd name="connsiteY73" fmla="*/ 533558 h 6858000"/>
              <a:gd name="connsiteX74" fmla="*/ 1008391 w 6022105"/>
              <a:gd name="connsiteY74" fmla="*/ 522887 h 6858000"/>
              <a:gd name="connsiteX75" fmla="*/ 800071 w 6022105"/>
              <a:gd name="connsiteY75" fmla="*/ 558458 h 6858000"/>
              <a:gd name="connsiteX76" fmla="*/ 618923 w 6022105"/>
              <a:gd name="connsiteY76" fmla="*/ 558458 h 6858000"/>
              <a:gd name="connsiteX77" fmla="*/ 787995 w 6022105"/>
              <a:gd name="connsiteY77" fmla="*/ 505101 h 6858000"/>
              <a:gd name="connsiteX78" fmla="*/ 851396 w 6022105"/>
              <a:gd name="connsiteY78" fmla="*/ 416176 h 6858000"/>
              <a:gd name="connsiteX79" fmla="*/ 830263 w 6022105"/>
              <a:gd name="connsiteY79" fmla="*/ 334364 h 6858000"/>
              <a:gd name="connsiteX80" fmla="*/ 760822 w 6022105"/>
              <a:gd name="connsiteY80" fmla="*/ 359262 h 6858000"/>
              <a:gd name="connsiteX81" fmla="*/ 679305 w 6022105"/>
              <a:gd name="connsiteY81" fmla="*/ 451747 h 6858000"/>
              <a:gd name="connsiteX82" fmla="*/ 661190 w 6022105"/>
              <a:gd name="connsiteY82" fmla="*/ 394834 h 6858000"/>
              <a:gd name="connsiteX83" fmla="*/ 612884 w 6022105"/>
              <a:gd name="connsiteY83" fmla="*/ 352148 h 6858000"/>
              <a:gd name="connsiteX84" fmla="*/ 335123 w 6022105"/>
              <a:gd name="connsiteY84" fmla="*/ 373491 h 6858000"/>
              <a:gd name="connsiteX85" fmla="*/ 519291 w 6022105"/>
              <a:gd name="connsiteY85" fmla="*/ 192082 h 6858000"/>
              <a:gd name="connsiteX86" fmla="*/ 637037 w 6022105"/>
              <a:gd name="connsiteY86" fmla="*/ 163625 h 6858000"/>
              <a:gd name="connsiteX87" fmla="*/ 664209 w 6022105"/>
              <a:gd name="connsiteY87" fmla="*/ 88927 h 6858000"/>
              <a:gd name="connsiteX88" fmla="*/ 609865 w 6022105"/>
              <a:gd name="connsiteY88" fmla="*/ 71141 h 6858000"/>
              <a:gd name="connsiteX89" fmla="*/ 338143 w 6022105"/>
              <a:gd name="connsiteY89" fmla="*/ 135168 h 6858000"/>
              <a:gd name="connsiteX90" fmla="*/ 292855 w 6022105"/>
              <a:gd name="connsiteY90" fmla="*/ 110269 h 6858000"/>
              <a:gd name="connsiteX91" fmla="*/ 606846 w 6022105"/>
              <a:gd name="connsiteY9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</a:cxnLst>
            <a:rect l="l" t="t" r="r" b="b"/>
            <a:pathLst>
              <a:path w="6022105" h="6858000">
                <a:moveTo>
                  <a:pt x="606846" y="0"/>
                </a:moveTo>
                <a:lnTo>
                  <a:pt x="6022105" y="0"/>
                </a:lnTo>
                <a:lnTo>
                  <a:pt x="6022105" y="6858000"/>
                </a:lnTo>
                <a:lnTo>
                  <a:pt x="0" y="6858000"/>
                </a:lnTo>
                <a:cubicBezTo>
                  <a:pt x="123784" y="6786859"/>
                  <a:pt x="241530" y="6701489"/>
                  <a:pt x="374372" y="6658805"/>
                </a:cubicBezTo>
                <a:cubicBezTo>
                  <a:pt x="464946" y="6630349"/>
                  <a:pt x="552502" y="6580550"/>
                  <a:pt x="537405" y="6431153"/>
                </a:cubicBezTo>
                <a:cubicBezTo>
                  <a:pt x="534387" y="6388469"/>
                  <a:pt x="558540" y="6356456"/>
                  <a:pt x="594769" y="6367127"/>
                </a:cubicBezTo>
                <a:cubicBezTo>
                  <a:pt x="664209" y="6388469"/>
                  <a:pt x="697421" y="6327999"/>
                  <a:pt x="736668" y="6281757"/>
                </a:cubicBezTo>
                <a:cubicBezTo>
                  <a:pt x="806109" y="6199945"/>
                  <a:pt x="872530" y="6114575"/>
                  <a:pt x="984239" y="6100347"/>
                </a:cubicBezTo>
                <a:cubicBezTo>
                  <a:pt x="963105" y="6036320"/>
                  <a:pt x="926876" y="6043434"/>
                  <a:pt x="893664" y="6057663"/>
                </a:cubicBezTo>
                <a:cubicBezTo>
                  <a:pt x="806109" y="6093234"/>
                  <a:pt x="718554" y="6132361"/>
                  <a:pt x="631000" y="6167932"/>
                </a:cubicBezTo>
                <a:cubicBezTo>
                  <a:pt x="573636" y="6189274"/>
                  <a:pt x="516273" y="6221287"/>
                  <a:pt x="440793" y="6196388"/>
                </a:cubicBezTo>
                <a:cubicBezTo>
                  <a:pt x="507214" y="6068335"/>
                  <a:pt x="618923" y="6043434"/>
                  <a:pt x="709496" y="6004307"/>
                </a:cubicBezTo>
                <a:cubicBezTo>
                  <a:pt x="821206" y="5954508"/>
                  <a:pt x="887626" y="5862025"/>
                  <a:pt x="969143" y="5755314"/>
                </a:cubicBezTo>
                <a:cubicBezTo>
                  <a:pt x="887626" y="5726858"/>
                  <a:pt x="836301" y="5805112"/>
                  <a:pt x="769879" y="5801555"/>
                </a:cubicBezTo>
                <a:cubicBezTo>
                  <a:pt x="766860" y="5790884"/>
                  <a:pt x="760822" y="5769542"/>
                  <a:pt x="760822" y="5769542"/>
                </a:cubicBezTo>
                <a:cubicBezTo>
                  <a:pt x="869512" y="5712629"/>
                  <a:pt x="917816" y="5605917"/>
                  <a:pt x="935933" y="5474306"/>
                </a:cubicBezTo>
                <a:cubicBezTo>
                  <a:pt x="941970" y="5406721"/>
                  <a:pt x="981219" y="5385379"/>
                  <a:pt x="1020468" y="5353367"/>
                </a:cubicBezTo>
                <a:cubicBezTo>
                  <a:pt x="1153310" y="5243097"/>
                  <a:pt x="1295209" y="5143500"/>
                  <a:pt x="1406918" y="4994104"/>
                </a:cubicBezTo>
                <a:cubicBezTo>
                  <a:pt x="1277095" y="5011889"/>
                  <a:pt x="1174445" y="5111487"/>
                  <a:pt x="1038583" y="5154171"/>
                </a:cubicBezTo>
                <a:cubicBezTo>
                  <a:pt x="1147271" y="4990547"/>
                  <a:pt x="1289172" y="4905177"/>
                  <a:pt x="1418994" y="4805580"/>
                </a:cubicBezTo>
                <a:cubicBezTo>
                  <a:pt x="1479378" y="4759339"/>
                  <a:pt x="1533721" y="4702425"/>
                  <a:pt x="1603162" y="4677526"/>
                </a:cubicBezTo>
                <a:cubicBezTo>
                  <a:pt x="1627315" y="4670412"/>
                  <a:pt x="1669584" y="4652628"/>
                  <a:pt x="1648449" y="4602828"/>
                </a:cubicBezTo>
                <a:cubicBezTo>
                  <a:pt x="1630334" y="4560144"/>
                  <a:pt x="1597123" y="4574373"/>
                  <a:pt x="1566931" y="4585042"/>
                </a:cubicBezTo>
                <a:cubicBezTo>
                  <a:pt x="1494473" y="4613499"/>
                  <a:pt x="1415975" y="4613499"/>
                  <a:pt x="1316344" y="4613499"/>
                </a:cubicBezTo>
                <a:cubicBezTo>
                  <a:pt x="1400879" y="4478331"/>
                  <a:pt x="1554856" y="4521016"/>
                  <a:pt x="1627315" y="4378734"/>
                </a:cubicBezTo>
                <a:cubicBezTo>
                  <a:pt x="1536741" y="4353835"/>
                  <a:pt x="1467300" y="4403633"/>
                  <a:pt x="1394842" y="4414305"/>
                </a:cubicBezTo>
                <a:cubicBezTo>
                  <a:pt x="1328419" y="4424975"/>
                  <a:pt x="1313325" y="4400076"/>
                  <a:pt x="1328419" y="4321821"/>
                </a:cubicBezTo>
                <a:cubicBezTo>
                  <a:pt x="1352573" y="4200882"/>
                  <a:pt x="1316344" y="4140411"/>
                  <a:pt x="1219731" y="4172424"/>
                </a:cubicBezTo>
                <a:cubicBezTo>
                  <a:pt x="1129157" y="4204438"/>
                  <a:pt x="1120099" y="4158196"/>
                  <a:pt x="1144253" y="4090612"/>
                </a:cubicBezTo>
                <a:cubicBezTo>
                  <a:pt x="1180482" y="3991015"/>
                  <a:pt x="1141234" y="3912759"/>
                  <a:pt x="1114061" y="3827390"/>
                </a:cubicBezTo>
                <a:cubicBezTo>
                  <a:pt x="1071793" y="3699337"/>
                  <a:pt x="1089907" y="3635309"/>
                  <a:pt x="1177463" y="3539269"/>
                </a:cubicBezTo>
                <a:cubicBezTo>
                  <a:pt x="1228788" y="3485914"/>
                  <a:pt x="1280115" y="3439672"/>
                  <a:pt x="1352573" y="3393429"/>
                </a:cubicBezTo>
                <a:cubicBezTo>
                  <a:pt x="1186520" y="3368530"/>
                  <a:pt x="1358611" y="3283162"/>
                  <a:pt x="1301248" y="3229805"/>
                </a:cubicBezTo>
                <a:cubicBezTo>
                  <a:pt x="1183502" y="3208463"/>
                  <a:pt x="1089907" y="3379202"/>
                  <a:pt x="929894" y="3329402"/>
                </a:cubicBezTo>
                <a:cubicBezTo>
                  <a:pt x="1123118" y="3183563"/>
                  <a:pt x="1340497" y="3137322"/>
                  <a:pt x="1482396" y="2941684"/>
                </a:cubicBezTo>
                <a:cubicBezTo>
                  <a:pt x="1449186" y="2899000"/>
                  <a:pt x="1415975" y="2941684"/>
                  <a:pt x="1388803" y="2923898"/>
                </a:cubicBezTo>
                <a:cubicBezTo>
                  <a:pt x="1388803" y="2913227"/>
                  <a:pt x="1071793" y="2980812"/>
                  <a:pt x="1053678" y="2703362"/>
                </a:cubicBezTo>
                <a:cubicBezTo>
                  <a:pt x="1047640" y="2703362"/>
                  <a:pt x="1041601" y="2703362"/>
                  <a:pt x="1035564" y="2692689"/>
                </a:cubicBezTo>
                <a:cubicBezTo>
                  <a:pt x="1002354" y="2653563"/>
                  <a:pt x="1032544" y="2561080"/>
                  <a:pt x="978200" y="2553965"/>
                </a:cubicBezTo>
                <a:cubicBezTo>
                  <a:pt x="917816" y="2546851"/>
                  <a:pt x="860453" y="2514837"/>
                  <a:pt x="797052" y="2532623"/>
                </a:cubicBezTo>
                <a:cubicBezTo>
                  <a:pt x="748745" y="2546851"/>
                  <a:pt x="697421" y="2564636"/>
                  <a:pt x="646095" y="2564636"/>
                </a:cubicBezTo>
                <a:cubicBezTo>
                  <a:pt x="591751" y="2564636"/>
                  <a:pt x="516273" y="2685576"/>
                  <a:pt x="483061" y="2525509"/>
                </a:cubicBezTo>
                <a:cubicBezTo>
                  <a:pt x="483061" y="2518395"/>
                  <a:pt x="389468" y="2536181"/>
                  <a:pt x="338143" y="2543294"/>
                </a:cubicBezTo>
                <a:cubicBezTo>
                  <a:pt x="295875" y="2550408"/>
                  <a:pt x="244549" y="2582422"/>
                  <a:pt x="214358" y="2518395"/>
                </a:cubicBezTo>
                <a:cubicBezTo>
                  <a:pt x="199263" y="2479267"/>
                  <a:pt x="271722" y="2408126"/>
                  <a:pt x="335123" y="2401012"/>
                </a:cubicBezTo>
                <a:cubicBezTo>
                  <a:pt x="392486" y="2393898"/>
                  <a:pt x="449850" y="2386784"/>
                  <a:pt x="504195" y="2401012"/>
                </a:cubicBezTo>
                <a:cubicBezTo>
                  <a:pt x="570616" y="2418796"/>
                  <a:pt x="606846" y="2390340"/>
                  <a:pt x="624961" y="2326314"/>
                </a:cubicBezTo>
                <a:cubicBezTo>
                  <a:pt x="646095" y="2258731"/>
                  <a:pt x="685344" y="2223159"/>
                  <a:pt x="739688" y="2191146"/>
                </a:cubicBezTo>
                <a:cubicBezTo>
                  <a:pt x="872530" y="2112891"/>
                  <a:pt x="999334" y="2020407"/>
                  <a:pt x="1144253" y="1974165"/>
                </a:cubicBezTo>
                <a:cubicBezTo>
                  <a:pt x="1171425" y="1967051"/>
                  <a:pt x="1204635" y="1952823"/>
                  <a:pt x="1216712" y="1892353"/>
                </a:cubicBezTo>
                <a:cubicBezTo>
                  <a:pt x="824224" y="1984836"/>
                  <a:pt x="467966" y="2223159"/>
                  <a:pt x="63401" y="2208931"/>
                </a:cubicBezTo>
                <a:cubicBezTo>
                  <a:pt x="172091" y="2134233"/>
                  <a:pt x="301913" y="2130676"/>
                  <a:pt x="419660" y="2077320"/>
                </a:cubicBezTo>
                <a:cubicBezTo>
                  <a:pt x="335123" y="2038192"/>
                  <a:pt x="256626" y="2080877"/>
                  <a:pt x="178128" y="2102219"/>
                </a:cubicBezTo>
                <a:cubicBezTo>
                  <a:pt x="111707" y="2120004"/>
                  <a:pt x="51324" y="2123562"/>
                  <a:pt x="45286" y="2013292"/>
                </a:cubicBezTo>
                <a:cubicBezTo>
                  <a:pt x="45286" y="2002622"/>
                  <a:pt x="45286" y="1995507"/>
                  <a:pt x="45286" y="1984836"/>
                </a:cubicBezTo>
                <a:cubicBezTo>
                  <a:pt x="69439" y="1938595"/>
                  <a:pt x="102650" y="1917252"/>
                  <a:pt x="144917" y="1903025"/>
                </a:cubicBezTo>
                <a:cubicBezTo>
                  <a:pt x="169071" y="1895910"/>
                  <a:pt x="202281" y="1881683"/>
                  <a:pt x="202281" y="1849668"/>
                </a:cubicBezTo>
                <a:cubicBezTo>
                  <a:pt x="199263" y="1728729"/>
                  <a:pt x="280779" y="1693158"/>
                  <a:pt x="359276" y="1657587"/>
                </a:cubicBezTo>
                <a:cubicBezTo>
                  <a:pt x="317008" y="1597117"/>
                  <a:pt x="280779" y="1639802"/>
                  <a:pt x="247569" y="1636245"/>
                </a:cubicBezTo>
                <a:cubicBezTo>
                  <a:pt x="226434" y="1632688"/>
                  <a:pt x="205301" y="1629132"/>
                  <a:pt x="205301" y="1597117"/>
                </a:cubicBezTo>
                <a:cubicBezTo>
                  <a:pt x="205301" y="1572219"/>
                  <a:pt x="214358" y="1540204"/>
                  <a:pt x="235492" y="1540204"/>
                </a:cubicBezTo>
                <a:cubicBezTo>
                  <a:pt x="368334" y="1536647"/>
                  <a:pt x="443813" y="1365909"/>
                  <a:pt x="582694" y="1365909"/>
                </a:cubicBezTo>
                <a:cubicBezTo>
                  <a:pt x="667229" y="1365909"/>
                  <a:pt x="540425" y="1269868"/>
                  <a:pt x="609865" y="1230741"/>
                </a:cubicBezTo>
                <a:cubicBezTo>
                  <a:pt x="624961" y="1220069"/>
                  <a:pt x="567597" y="1205842"/>
                  <a:pt x="543445" y="1209399"/>
                </a:cubicBezTo>
                <a:cubicBezTo>
                  <a:pt x="519291" y="1212955"/>
                  <a:pt x="498156" y="1237855"/>
                  <a:pt x="467966" y="1220069"/>
                </a:cubicBezTo>
                <a:cubicBezTo>
                  <a:pt x="452870" y="1156043"/>
                  <a:pt x="492119" y="1131144"/>
                  <a:pt x="528348" y="1113358"/>
                </a:cubicBezTo>
                <a:cubicBezTo>
                  <a:pt x="606846" y="1070674"/>
                  <a:pt x="685344" y="1020875"/>
                  <a:pt x="772899" y="1006647"/>
                </a:cubicBezTo>
                <a:cubicBezTo>
                  <a:pt x="803089" y="1003089"/>
                  <a:pt x="821206" y="985305"/>
                  <a:pt x="818186" y="949734"/>
                </a:cubicBezTo>
                <a:cubicBezTo>
                  <a:pt x="812148" y="903491"/>
                  <a:pt x="781956" y="917720"/>
                  <a:pt x="757803" y="921277"/>
                </a:cubicBezTo>
                <a:cubicBezTo>
                  <a:pt x="742707" y="924835"/>
                  <a:pt x="727611" y="935506"/>
                  <a:pt x="712516" y="910606"/>
                </a:cubicBezTo>
                <a:cubicBezTo>
                  <a:pt x="1065755" y="658055"/>
                  <a:pt x="1252941" y="672284"/>
                  <a:pt x="1648449" y="465975"/>
                </a:cubicBezTo>
                <a:cubicBezTo>
                  <a:pt x="1560894" y="426847"/>
                  <a:pt x="1497492" y="455303"/>
                  <a:pt x="1437109" y="462417"/>
                </a:cubicBezTo>
                <a:cubicBezTo>
                  <a:pt x="1286152" y="480203"/>
                  <a:pt x="1379746" y="512216"/>
                  <a:pt x="1228788" y="533558"/>
                </a:cubicBezTo>
                <a:cubicBezTo>
                  <a:pt x="1156328" y="544229"/>
                  <a:pt x="1089907" y="579800"/>
                  <a:pt x="1008391" y="522887"/>
                </a:cubicBezTo>
                <a:cubicBezTo>
                  <a:pt x="954047" y="483759"/>
                  <a:pt x="866492" y="526444"/>
                  <a:pt x="800071" y="558458"/>
                </a:cubicBezTo>
                <a:cubicBezTo>
                  <a:pt x="745726" y="586915"/>
                  <a:pt x="691382" y="594028"/>
                  <a:pt x="618923" y="558458"/>
                </a:cubicBezTo>
                <a:cubicBezTo>
                  <a:pt x="685344" y="537116"/>
                  <a:pt x="736668" y="519330"/>
                  <a:pt x="787995" y="505101"/>
                </a:cubicBezTo>
                <a:cubicBezTo>
                  <a:pt x="830263" y="494431"/>
                  <a:pt x="854416" y="469532"/>
                  <a:pt x="851396" y="416176"/>
                </a:cubicBezTo>
                <a:cubicBezTo>
                  <a:pt x="851396" y="387720"/>
                  <a:pt x="860453" y="348592"/>
                  <a:pt x="830263" y="334364"/>
                </a:cubicBezTo>
                <a:cubicBezTo>
                  <a:pt x="806109" y="320135"/>
                  <a:pt x="772899" y="334364"/>
                  <a:pt x="760822" y="359262"/>
                </a:cubicBezTo>
                <a:cubicBezTo>
                  <a:pt x="745726" y="405504"/>
                  <a:pt x="730631" y="448189"/>
                  <a:pt x="679305" y="451747"/>
                </a:cubicBezTo>
                <a:cubicBezTo>
                  <a:pt x="609865" y="458860"/>
                  <a:pt x="649115" y="430405"/>
                  <a:pt x="661190" y="394834"/>
                </a:cubicBezTo>
                <a:cubicBezTo>
                  <a:pt x="673267" y="355706"/>
                  <a:pt x="637037" y="345034"/>
                  <a:pt x="612884" y="352148"/>
                </a:cubicBezTo>
                <a:cubicBezTo>
                  <a:pt x="522310" y="384162"/>
                  <a:pt x="428717" y="327250"/>
                  <a:pt x="335123" y="373491"/>
                </a:cubicBezTo>
                <a:cubicBezTo>
                  <a:pt x="359276" y="259665"/>
                  <a:pt x="410603" y="209867"/>
                  <a:pt x="519291" y="192082"/>
                </a:cubicBezTo>
                <a:cubicBezTo>
                  <a:pt x="558540" y="188525"/>
                  <a:pt x="600808" y="195638"/>
                  <a:pt x="637037" y="163625"/>
                </a:cubicBezTo>
                <a:cubicBezTo>
                  <a:pt x="658172" y="145839"/>
                  <a:pt x="679305" y="124497"/>
                  <a:pt x="664209" y="88927"/>
                </a:cubicBezTo>
                <a:cubicBezTo>
                  <a:pt x="655152" y="64027"/>
                  <a:pt x="631000" y="64027"/>
                  <a:pt x="609865" y="71141"/>
                </a:cubicBezTo>
                <a:cubicBezTo>
                  <a:pt x="522310" y="110269"/>
                  <a:pt x="428717" y="120941"/>
                  <a:pt x="338143" y="135168"/>
                </a:cubicBezTo>
                <a:cubicBezTo>
                  <a:pt x="323047" y="138725"/>
                  <a:pt x="307951" y="145839"/>
                  <a:pt x="292855" y="110269"/>
                </a:cubicBezTo>
                <a:cubicBezTo>
                  <a:pt x="398525" y="78255"/>
                  <a:pt x="501176" y="35571"/>
                  <a:pt x="606846" y="0"/>
                </a:cubicBezTo>
                <a:close/>
              </a:path>
            </a:pathLst>
          </a:custGeom>
          <a:solidFill>
            <a:srgbClr val="75AA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0DB8D7FF-4F61-4441-80A6-580C0955C5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34873" y="1674546"/>
            <a:ext cx="5594224" cy="3508908"/>
          </a:xfrm>
          <a:noFill/>
        </p:spPr>
        <p:txBody>
          <a:bodyPr anchor="ctr">
            <a:normAutofit/>
          </a:bodyPr>
          <a:lstStyle/>
          <a:p>
            <a:r>
              <a:rPr lang="fi-FI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Ehkä vaikeinta on varautuminen </a:t>
            </a:r>
            <a:br>
              <a:rPr lang="fi-FI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i-FI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Super-Macin</a:t>
            </a:r>
            <a:br>
              <a:rPr lang="fi-FI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i-FI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kohtaamiseen. </a:t>
            </a:r>
            <a:endParaRPr lang="fi-FI" b="1" dirty="0"/>
          </a:p>
        </p:txBody>
      </p:sp>
    </p:spTree>
    <p:extLst>
      <p:ext uri="{BB962C8B-B14F-4D97-AF65-F5344CB8AC3E}">
        <p14:creationId xmlns:p14="http://schemas.microsoft.com/office/powerpoint/2010/main" val="18880073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A8E2B3D-9013-49DD-AD19-465E6B843E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9420F6C3-AAF3-4091-9B71-5FB534BD4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6169896" y="0"/>
            <a:ext cx="6022105" cy="6858000"/>
          </a:xfrm>
          <a:custGeom>
            <a:avLst/>
            <a:gdLst>
              <a:gd name="connsiteX0" fmla="*/ 606846 w 6022105"/>
              <a:gd name="connsiteY0" fmla="*/ 0 h 6858000"/>
              <a:gd name="connsiteX1" fmla="*/ 6022105 w 6022105"/>
              <a:gd name="connsiteY1" fmla="*/ 0 h 6858000"/>
              <a:gd name="connsiteX2" fmla="*/ 6022105 w 6022105"/>
              <a:gd name="connsiteY2" fmla="*/ 6858000 h 6858000"/>
              <a:gd name="connsiteX3" fmla="*/ 0 w 6022105"/>
              <a:gd name="connsiteY3" fmla="*/ 6858000 h 6858000"/>
              <a:gd name="connsiteX4" fmla="*/ 374372 w 6022105"/>
              <a:gd name="connsiteY4" fmla="*/ 6658805 h 6858000"/>
              <a:gd name="connsiteX5" fmla="*/ 537405 w 6022105"/>
              <a:gd name="connsiteY5" fmla="*/ 6431153 h 6858000"/>
              <a:gd name="connsiteX6" fmla="*/ 594769 w 6022105"/>
              <a:gd name="connsiteY6" fmla="*/ 6367127 h 6858000"/>
              <a:gd name="connsiteX7" fmla="*/ 736668 w 6022105"/>
              <a:gd name="connsiteY7" fmla="*/ 6281757 h 6858000"/>
              <a:gd name="connsiteX8" fmla="*/ 984239 w 6022105"/>
              <a:gd name="connsiteY8" fmla="*/ 6100347 h 6858000"/>
              <a:gd name="connsiteX9" fmla="*/ 893664 w 6022105"/>
              <a:gd name="connsiteY9" fmla="*/ 6057663 h 6858000"/>
              <a:gd name="connsiteX10" fmla="*/ 631000 w 6022105"/>
              <a:gd name="connsiteY10" fmla="*/ 6167932 h 6858000"/>
              <a:gd name="connsiteX11" fmla="*/ 440793 w 6022105"/>
              <a:gd name="connsiteY11" fmla="*/ 6196388 h 6858000"/>
              <a:gd name="connsiteX12" fmla="*/ 709496 w 6022105"/>
              <a:gd name="connsiteY12" fmla="*/ 6004307 h 6858000"/>
              <a:gd name="connsiteX13" fmla="*/ 969143 w 6022105"/>
              <a:gd name="connsiteY13" fmla="*/ 5755314 h 6858000"/>
              <a:gd name="connsiteX14" fmla="*/ 769879 w 6022105"/>
              <a:gd name="connsiteY14" fmla="*/ 5801555 h 6858000"/>
              <a:gd name="connsiteX15" fmla="*/ 760822 w 6022105"/>
              <a:gd name="connsiteY15" fmla="*/ 5769542 h 6858000"/>
              <a:gd name="connsiteX16" fmla="*/ 935933 w 6022105"/>
              <a:gd name="connsiteY16" fmla="*/ 5474306 h 6858000"/>
              <a:gd name="connsiteX17" fmla="*/ 1020468 w 6022105"/>
              <a:gd name="connsiteY17" fmla="*/ 5353367 h 6858000"/>
              <a:gd name="connsiteX18" fmla="*/ 1406918 w 6022105"/>
              <a:gd name="connsiteY18" fmla="*/ 4994104 h 6858000"/>
              <a:gd name="connsiteX19" fmla="*/ 1038583 w 6022105"/>
              <a:gd name="connsiteY19" fmla="*/ 5154171 h 6858000"/>
              <a:gd name="connsiteX20" fmla="*/ 1418994 w 6022105"/>
              <a:gd name="connsiteY20" fmla="*/ 4805580 h 6858000"/>
              <a:gd name="connsiteX21" fmla="*/ 1603162 w 6022105"/>
              <a:gd name="connsiteY21" fmla="*/ 4677526 h 6858000"/>
              <a:gd name="connsiteX22" fmla="*/ 1648449 w 6022105"/>
              <a:gd name="connsiteY22" fmla="*/ 4602828 h 6858000"/>
              <a:gd name="connsiteX23" fmla="*/ 1566931 w 6022105"/>
              <a:gd name="connsiteY23" fmla="*/ 4585042 h 6858000"/>
              <a:gd name="connsiteX24" fmla="*/ 1316344 w 6022105"/>
              <a:gd name="connsiteY24" fmla="*/ 4613499 h 6858000"/>
              <a:gd name="connsiteX25" fmla="*/ 1627315 w 6022105"/>
              <a:gd name="connsiteY25" fmla="*/ 4378734 h 6858000"/>
              <a:gd name="connsiteX26" fmla="*/ 1394842 w 6022105"/>
              <a:gd name="connsiteY26" fmla="*/ 4414305 h 6858000"/>
              <a:gd name="connsiteX27" fmla="*/ 1328419 w 6022105"/>
              <a:gd name="connsiteY27" fmla="*/ 4321821 h 6858000"/>
              <a:gd name="connsiteX28" fmla="*/ 1219731 w 6022105"/>
              <a:gd name="connsiteY28" fmla="*/ 4172424 h 6858000"/>
              <a:gd name="connsiteX29" fmla="*/ 1144253 w 6022105"/>
              <a:gd name="connsiteY29" fmla="*/ 4090612 h 6858000"/>
              <a:gd name="connsiteX30" fmla="*/ 1114061 w 6022105"/>
              <a:gd name="connsiteY30" fmla="*/ 3827390 h 6858000"/>
              <a:gd name="connsiteX31" fmla="*/ 1177463 w 6022105"/>
              <a:gd name="connsiteY31" fmla="*/ 3539269 h 6858000"/>
              <a:gd name="connsiteX32" fmla="*/ 1352573 w 6022105"/>
              <a:gd name="connsiteY32" fmla="*/ 3393429 h 6858000"/>
              <a:gd name="connsiteX33" fmla="*/ 1301248 w 6022105"/>
              <a:gd name="connsiteY33" fmla="*/ 3229805 h 6858000"/>
              <a:gd name="connsiteX34" fmla="*/ 929894 w 6022105"/>
              <a:gd name="connsiteY34" fmla="*/ 3329402 h 6858000"/>
              <a:gd name="connsiteX35" fmla="*/ 1482396 w 6022105"/>
              <a:gd name="connsiteY35" fmla="*/ 2941684 h 6858000"/>
              <a:gd name="connsiteX36" fmla="*/ 1388803 w 6022105"/>
              <a:gd name="connsiteY36" fmla="*/ 2923898 h 6858000"/>
              <a:gd name="connsiteX37" fmla="*/ 1053678 w 6022105"/>
              <a:gd name="connsiteY37" fmla="*/ 2703362 h 6858000"/>
              <a:gd name="connsiteX38" fmla="*/ 1035564 w 6022105"/>
              <a:gd name="connsiteY38" fmla="*/ 2692689 h 6858000"/>
              <a:gd name="connsiteX39" fmla="*/ 978200 w 6022105"/>
              <a:gd name="connsiteY39" fmla="*/ 2553965 h 6858000"/>
              <a:gd name="connsiteX40" fmla="*/ 797052 w 6022105"/>
              <a:gd name="connsiteY40" fmla="*/ 2532623 h 6858000"/>
              <a:gd name="connsiteX41" fmla="*/ 646095 w 6022105"/>
              <a:gd name="connsiteY41" fmla="*/ 2564636 h 6858000"/>
              <a:gd name="connsiteX42" fmla="*/ 483061 w 6022105"/>
              <a:gd name="connsiteY42" fmla="*/ 2525509 h 6858000"/>
              <a:gd name="connsiteX43" fmla="*/ 338143 w 6022105"/>
              <a:gd name="connsiteY43" fmla="*/ 2543294 h 6858000"/>
              <a:gd name="connsiteX44" fmla="*/ 214358 w 6022105"/>
              <a:gd name="connsiteY44" fmla="*/ 2518395 h 6858000"/>
              <a:gd name="connsiteX45" fmla="*/ 335123 w 6022105"/>
              <a:gd name="connsiteY45" fmla="*/ 2401012 h 6858000"/>
              <a:gd name="connsiteX46" fmla="*/ 504195 w 6022105"/>
              <a:gd name="connsiteY46" fmla="*/ 2401012 h 6858000"/>
              <a:gd name="connsiteX47" fmla="*/ 624961 w 6022105"/>
              <a:gd name="connsiteY47" fmla="*/ 2326314 h 6858000"/>
              <a:gd name="connsiteX48" fmla="*/ 739688 w 6022105"/>
              <a:gd name="connsiteY48" fmla="*/ 2191146 h 6858000"/>
              <a:gd name="connsiteX49" fmla="*/ 1144253 w 6022105"/>
              <a:gd name="connsiteY49" fmla="*/ 1974165 h 6858000"/>
              <a:gd name="connsiteX50" fmla="*/ 1216712 w 6022105"/>
              <a:gd name="connsiteY50" fmla="*/ 1892353 h 6858000"/>
              <a:gd name="connsiteX51" fmla="*/ 63401 w 6022105"/>
              <a:gd name="connsiteY51" fmla="*/ 2208931 h 6858000"/>
              <a:gd name="connsiteX52" fmla="*/ 419660 w 6022105"/>
              <a:gd name="connsiteY52" fmla="*/ 2077320 h 6858000"/>
              <a:gd name="connsiteX53" fmla="*/ 178128 w 6022105"/>
              <a:gd name="connsiteY53" fmla="*/ 2102219 h 6858000"/>
              <a:gd name="connsiteX54" fmla="*/ 45286 w 6022105"/>
              <a:gd name="connsiteY54" fmla="*/ 2013292 h 6858000"/>
              <a:gd name="connsiteX55" fmla="*/ 45286 w 6022105"/>
              <a:gd name="connsiteY55" fmla="*/ 1984836 h 6858000"/>
              <a:gd name="connsiteX56" fmla="*/ 144917 w 6022105"/>
              <a:gd name="connsiteY56" fmla="*/ 1903025 h 6858000"/>
              <a:gd name="connsiteX57" fmla="*/ 202281 w 6022105"/>
              <a:gd name="connsiteY57" fmla="*/ 1849668 h 6858000"/>
              <a:gd name="connsiteX58" fmla="*/ 359276 w 6022105"/>
              <a:gd name="connsiteY58" fmla="*/ 1657587 h 6858000"/>
              <a:gd name="connsiteX59" fmla="*/ 247569 w 6022105"/>
              <a:gd name="connsiteY59" fmla="*/ 1636245 h 6858000"/>
              <a:gd name="connsiteX60" fmla="*/ 205301 w 6022105"/>
              <a:gd name="connsiteY60" fmla="*/ 1597117 h 6858000"/>
              <a:gd name="connsiteX61" fmla="*/ 235492 w 6022105"/>
              <a:gd name="connsiteY61" fmla="*/ 1540204 h 6858000"/>
              <a:gd name="connsiteX62" fmla="*/ 582694 w 6022105"/>
              <a:gd name="connsiteY62" fmla="*/ 1365909 h 6858000"/>
              <a:gd name="connsiteX63" fmla="*/ 609865 w 6022105"/>
              <a:gd name="connsiteY63" fmla="*/ 1230741 h 6858000"/>
              <a:gd name="connsiteX64" fmla="*/ 543445 w 6022105"/>
              <a:gd name="connsiteY64" fmla="*/ 1209399 h 6858000"/>
              <a:gd name="connsiteX65" fmla="*/ 467966 w 6022105"/>
              <a:gd name="connsiteY65" fmla="*/ 1220069 h 6858000"/>
              <a:gd name="connsiteX66" fmla="*/ 528348 w 6022105"/>
              <a:gd name="connsiteY66" fmla="*/ 1113358 h 6858000"/>
              <a:gd name="connsiteX67" fmla="*/ 772899 w 6022105"/>
              <a:gd name="connsiteY67" fmla="*/ 1006647 h 6858000"/>
              <a:gd name="connsiteX68" fmla="*/ 818186 w 6022105"/>
              <a:gd name="connsiteY68" fmla="*/ 949734 h 6858000"/>
              <a:gd name="connsiteX69" fmla="*/ 757803 w 6022105"/>
              <a:gd name="connsiteY69" fmla="*/ 921277 h 6858000"/>
              <a:gd name="connsiteX70" fmla="*/ 712516 w 6022105"/>
              <a:gd name="connsiteY70" fmla="*/ 910606 h 6858000"/>
              <a:gd name="connsiteX71" fmla="*/ 1648449 w 6022105"/>
              <a:gd name="connsiteY71" fmla="*/ 465975 h 6858000"/>
              <a:gd name="connsiteX72" fmla="*/ 1437109 w 6022105"/>
              <a:gd name="connsiteY72" fmla="*/ 462417 h 6858000"/>
              <a:gd name="connsiteX73" fmla="*/ 1228788 w 6022105"/>
              <a:gd name="connsiteY73" fmla="*/ 533558 h 6858000"/>
              <a:gd name="connsiteX74" fmla="*/ 1008391 w 6022105"/>
              <a:gd name="connsiteY74" fmla="*/ 522887 h 6858000"/>
              <a:gd name="connsiteX75" fmla="*/ 800071 w 6022105"/>
              <a:gd name="connsiteY75" fmla="*/ 558458 h 6858000"/>
              <a:gd name="connsiteX76" fmla="*/ 618923 w 6022105"/>
              <a:gd name="connsiteY76" fmla="*/ 558458 h 6858000"/>
              <a:gd name="connsiteX77" fmla="*/ 787995 w 6022105"/>
              <a:gd name="connsiteY77" fmla="*/ 505101 h 6858000"/>
              <a:gd name="connsiteX78" fmla="*/ 851396 w 6022105"/>
              <a:gd name="connsiteY78" fmla="*/ 416176 h 6858000"/>
              <a:gd name="connsiteX79" fmla="*/ 830263 w 6022105"/>
              <a:gd name="connsiteY79" fmla="*/ 334364 h 6858000"/>
              <a:gd name="connsiteX80" fmla="*/ 760822 w 6022105"/>
              <a:gd name="connsiteY80" fmla="*/ 359262 h 6858000"/>
              <a:gd name="connsiteX81" fmla="*/ 679305 w 6022105"/>
              <a:gd name="connsiteY81" fmla="*/ 451747 h 6858000"/>
              <a:gd name="connsiteX82" fmla="*/ 661190 w 6022105"/>
              <a:gd name="connsiteY82" fmla="*/ 394834 h 6858000"/>
              <a:gd name="connsiteX83" fmla="*/ 612884 w 6022105"/>
              <a:gd name="connsiteY83" fmla="*/ 352148 h 6858000"/>
              <a:gd name="connsiteX84" fmla="*/ 335123 w 6022105"/>
              <a:gd name="connsiteY84" fmla="*/ 373491 h 6858000"/>
              <a:gd name="connsiteX85" fmla="*/ 519291 w 6022105"/>
              <a:gd name="connsiteY85" fmla="*/ 192082 h 6858000"/>
              <a:gd name="connsiteX86" fmla="*/ 637037 w 6022105"/>
              <a:gd name="connsiteY86" fmla="*/ 163625 h 6858000"/>
              <a:gd name="connsiteX87" fmla="*/ 664209 w 6022105"/>
              <a:gd name="connsiteY87" fmla="*/ 88927 h 6858000"/>
              <a:gd name="connsiteX88" fmla="*/ 609865 w 6022105"/>
              <a:gd name="connsiteY88" fmla="*/ 71141 h 6858000"/>
              <a:gd name="connsiteX89" fmla="*/ 338143 w 6022105"/>
              <a:gd name="connsiteY89" fmla="*/ 135168 h 6858000"/>
              <a:gd name="connsiteX90" fmla="*/ 292855 w 6022105"/>
              <a:gd name="connsiteY90" fmla="*/ 110269 h 6858000"/>
              <a:gd name="connsiteX91" fmla="*/ 606846 w 6022105"/>
              <a:gd name="connsiteY9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</a:cxnLst>
            <a:rect l="l" t="t" r="r" b="b"/>
            <a:pathLst>
              <a:path w="6022105" h="6858000">
                <a:moveTo>
                  <a:pt x="606846" y="0"/>
                </a:moveTo>
                <a:lnTo>
                  <a:pt x="6022105" y="0"/>
                </a:lnTo>
                <a:lnTo>
                  <a:pt x="6022105" y="6858000"/>
                </a:lnTo>
                <a:lnTo>
                  <a:pt x="0" y="6858000"/>
                </a:lnTo>
                <a:cubicBezTo>
                  <a:pt x="123784" y="6786859"/>
                  <a:pt x="241530" y="6701489"/>
                  <a:pt x="374372" y="6658805"/>
                </a:cubicBezTo>
                <a:cubicBezTo>
                  <a:pt x="464946" y="6630349"/>
                  <a:pt x="552502" y="6580550"/>
                  <a:pt x="537405" y="6431153"/>
                </a:cubicBezTo>
                <a:cubicBezTo>
                  <a:pt x="534387" y="6388469"/>
                  <a:pt x="558540" y="6356456"/>
                  <a:pt x="594769" y="6367127"/>
                </a:cubicBezTo>
                <a:cubicBezTo>
                  <a:pt x="664209" y="6388469"/>
                  <a:pt x="697421" y="6327999"/>
                  <a:pt x="736668" y="6281757"/>
                </a:cubicBezTo>
                <a:cubicBezTo>
                  <a:pt x="806109" y="6199945"/>
                  <a:pt x="872530" y="6114575"/>
                  <a:pt x="984239" y="6100347"/>
                </a:cubicBezTo>
                <a:cubicBezTo>
                  <a:pt x="963105" y="6036320"/>
                  <a:pt x="926876" y="6043434"/>
                  <a:pt x="893664" y="6057663"/>
                </a:cubicBezTo>
                <a:cubicBezTo>
                  <a:pt x="806109" y="6093234"/>
                  <a:pt x="718554" y="6132361"/>
                  <a:pt x="631000" y="6167932"/>
                </a:cubicBezTo>
                <a:cubicBezTo>
                  <a:pt x="573636" y="6189274"/>
                  <a:pt x="516273" y="6221287"/>
                  <a:pt x="440793" y="6196388"/>
                </a:cubicBezTo>
                <a:cubicBezTo>
                  <a:pt x="507214" y="6068335"/>
                  <a:pt x="618923" y="6043434"/>
                  <a:pt x="709496" y="6004307"/>
                </a:cubicBezTo>
                <a:cubicBezTo>
                  <a:pt x="821206" y="5954508"/>
                  <a:pt x="887626" y="5862025"/>
                  <a:pt x="969143" y="5755314"/>
                </a:cubicBezTo>
                <a:cubicBezTo>
                  <a:pt x="887626" y="5726858"/>
                  <a:pt x="836301" y="5805112"/>
                  <a:pt x="769879" y="5801555"/>
                </a:cubicBezTo>
                <a:cubicBezTo>
                  <a:pt x="766860" y="5790884"/>
                  <a:pt x="760822" y="5769542"/>
                  <a:pt x="760822" y="5769542"/>
                </a:cubicBezTo>
                <a:cubicBezTo>
                  <a:pt x="869512" y="5712629"/>
                  <a:pt x="917816" y="5605917"/>
                  <a:pt x="935933" y="5474306"/>
                </a:cubicBezTo>
                <a:cubicBezTo>
                  <a:pt x="941970" y="5406721"/>
                  <a:pt x="981219" y="5385379"/>
                  <a:pt x="1020468" y="5353367"/>
                </a:cubicBezTo>
                <a:cubicBezTo>
                  <a:pt x="1153310" y="5243097"/>
                  <a:pt x="1295209" y="5143500"/>
                  <a:pt x="1406918" y="4994104"/>
                </a:cubicBezTo>
                <a:cubicBezTo>
                  <a:pt x="1277095" y="5011889"/>
                  <a:pt x="1174445" y="5111487"/>
                  <a:pt x="1038583" y="5154171"/>
                </a:cubicBezTo>
                <a:cubicBezTo>
                  <a:pt x="1147271" y="4990547"/>
                  <a:pt x="1289172" y="4905177"/>
                  <a:pt x="1418994" y="4805580"/>
                </a:cubicBezTo>
                <a:cubicBezTo>
                  <a:pt x="1479378" y="4759339"/>
                  <a:pt x="1533721" y="4702425"/>
                  <a:pt x="1603162" y="4677526"/>
                </a:cubicBezTo>
                <a:cubicBezTo>
                  <a:pt x="1627315" y="4670412"/>
                  <a:pt x="1669584" y="4652628"/>
                  <a:pt x="1648449" y="4602828"/>
                </a:cubicBezTo>
                <a:cubicBezTo>
                  <a:pt x="1630334" y="4560144"/>
                  <a:pt x="1597123" y="4574373"/>
                  <a:pt x="1566931" y="4585042"/>
                </a:cubicBezTo>
                <a:cubicBezTo>
                  <a:pt x="1494473" y="4613499"/>
                  <a:pt x="1415975" y="4613499"/>
                  <a:pt x="1316344" y="4613499"/>
                </a:cubicBezTo>
                <a:cubicBezTo>
                  <a:pt x="1400879" y="4478331"/>
                  <a:pt x="1554856" y="4521016"/>
                  <a:pt x="1627315" y="4378734"/>
                </a:cubicBezTo>
                <a:cubicBezTo>
                  <a:pt x="1536741" y="4353835"/>
                  <a:pt x="1467300" y="4403633"/>
                  <a:pt x="1394842" y="4414305"/>
                </a:cubicBezTo>
                <a:cubicBezTo>
                  <a:pt x="1328419" y="4424975"/>
                  <a:pt x="1313325" y="4400076"/>
                  <a:pt x="1328419" y="4321821"/>
                </a:cubicBezTo>
                <a:cubicBezTo>
                  <a:pt x="1352573" y="4200882"/>
                  <a:pt x="1316344" y="4140411"/>
                  <a:pt x="1219731" y="4172424"/>
                </a:cubicBezTo>
                <a:cubicBezTo>
                  <a:pt x="1129157" y="4204438"/>
                  <a:pt x="1120099" y="4158196"/>
                  <a:pt x="1144253" y="4090612"/>
                </a:cubicBezTo>
                <a:cubicBezTo>
                  <a:pt x="1180482" y="3991015"/>
                  <a:pt x="1141234" y="3912759"/>
                  <a:pt x="1114061" y="3827390"/>
                </a:cubicBezTo>
                <a:cubicBezTo>
                  <a:pt x="1071793" y="3699337"/>
                  <a:pt x="1089907" y="3635309"/>
                  <a:pt x="1177463" y="3539269"/>
                </a:cubicBezTo>
                <a:cubicBezTo>
                  <a:pt x="1228788" y="3485914"/>
                  <a:pt x="1280115" y="3439672"/>
                  <a:pt x="1352573" y="3393429"/>
                </a:cubicBezTo>
                <a:cubicBezTo>
                  <a:pt x="1186520" y="3368530"/>
                  <a:pt x="1358611" y="3283162"/>
                  <a:pt x="1301248" y="3229805"/>
                </a:cubicBezTo>
                <a:cubicBezTo>
                  <a:pt x="1183502" y="3208463"/>
                  <a:pt x="1089907" y="3379202"/>
                  <a:pt x="929894" y="3329402"/>
                </a:cubicBezTo>
                <a:cubicBezTo>
                  <a:pt x="1123118" y="3183563"/>
                  <a:pt x="1340497" y="3137322"/>
                  <a:pt x="1482396" y="2941684"/>
                </a:cubicBezTo>
                <a:cubicBezTo>
                  <a:pt x="1449186" y="2899000"/>
                  <a:pt x="1415975" y="2941684"/>
                  <a:pt x="1388803" y="2923898"/>
                </a:cubicBezTo>
                <a:cubicBezTo>
                  <a:pt x="1388803" y="2913227"/>
                  <a:pt x="1071793" y="2980812"/>
                  <a:pt x="1053678" y="2703362"/>
                </a:cubicBezTo>
                <a:cubicBezTo>
                  <a:pt x="1047640" y="2703362"/>
                  <a:pt x="1041601" y="2703362"/>
                  <a:pt x="1035564" y="2692689"/>
                </a:cubicBezTo>
                <a:cubicBezTo>
                  <a:pt x="1002354" y="2653563"/>
                  <a:pt x="1032544" y="2561080"/>
                  <a:pt x="978200" y="2553965"/>
                </a:cubicBezTo>
                <a:cubicBezTo>
                  <a:pt x="917816" y="2546851"/>
                  <a:pt x="860453" y="2514837"/>
                  <a:pt x="797052" y="2532623"/>
                </a:cubicBezTo>
                <a:cubicBezTo>
                  <a:pt x="748745" y="2546851"/>
                  <a:pt x="697421" y="2564636"/>
                  <a:pt x="646095" y="2564636"/>
                </a:cubicBezTo>
                <a:cubicBezTo>
                  <a:pt x="591751" y="2564636"/>
                  <a:pt x="516273" y="2685576"/>
                  <a:pt x="483061" y="2525509"/>
                </a:cubicBezTo>
                <a:cubicBezTo>
                  <a:pt x="483061" y="2518395"/>
                  <a:pt x="389468" y="2536181"/>
                  <a:pt x="338143" y="2543294"/>
                </a:cubicBezTo>
                <a:cubicBezTo>
                  <a:pt x="295875" y="2550408"/>
                  <a:pt x="244549" y="2582422"/>
                  <a:pt x="214358" y="2518395"/>
                </a:cubicBezTo>
                <a:cubicBezTo>
                  <a:pt x="199263" y="2479267"/>
                  <a:pt x="271722" y="2408126"/>
                  <a:pt x="335123" y="2401012"/>
                </a:cubicBezTo>
                <a:cubicBezTo>
                  <a:pt x="392486" y="2393898"/>
                  <a:pt x="449850" y="2386784"/>
                  <a:pt x="504195" y="2401012"/>
                </a:cubicBezTo>
                <a:cubicBezTo>
                  <a:pt x="570616" y="2418796"/>
                  <a:pt x="606846" y="2390340"/>
                  <a:pt x="624961" y="2326314"/>
                </a:cubicBezTo>
                <a:cubicBezTo>
                  <a:pt x="646095" y="2258731"/>
                  <a:pt x="685344" y="2223159"/>
                  <a:pt x="739688" y="2191146"/>
                </a:cubicBezTo>
                <a:cubicBezTo>
                  <a:pt x="872530" y="2112891"/>
                  <a:pt x="999334" y="2020407"/>
                  <a:pt x="1144253" y="1974165"/>
                </a:cubicBezTo>
                <a:cubicBezTo>
                  <a:pt x="1171425" y="1967051"/>
                  <a:pt x="1204635" y="1952823"/>
                  <a:pt x="1216712" y="1892353"/>
                </a:cubicBezTo>
                <a:cubicBezTo>
                  <a:pt x="824224" y="1984836"/>
                  <a:pt x="467966" y="2223159"/>
                  <a:pt x="63401" y="2208931"/>
                </a:cubicBezTo>
                <a:cubicBezTo>
                  <a:pt x="172091" y="2134233"/>
                  <a:pt x="301913" y="2130676"/>
                  <a:pt x="419660" y="2077320"/>
                </a:cubicBezTo>
                <a:cubicBezTo>
                  <a:pt x="335123" y="2038192"/>
                  <a:pt x="256626" y="2080877"/>
                  <a:pt x="178128" y="2102219"/>
                </a:cubicBezTo>
                <a:cubicBezTo>
                  <a:pt x="111707" y="2120004"/>
                  <a:pt x="51324" y="2123562"/>
                  <a:pt x="45286" y="2013292"/>
                </a:cubicBezTo>
                <a:cubicBezTo>
                  <a:pt x="45286" y="2002622"/>
                  <a:pt x="45286" y="1995507"/>
                  <a:pt x="45286" y="1984836"/>
                </a:cubicBezTo>
                <a:cubicBezTo>
                  <a:pt x="69439" y="1938595"/>
                  <a:pt x="102650" y="1917252"/>
                  <a:pt x="144917" y="1903025"/>
                </a:cubicBezTo>
                <a:cubicBezTo>
                  <a:pt x="169071" y="1895910"/>
                  <a:pt x="202281" y="1881683"/>
                  <a:pt x="202281" y="1849668"/>
                </a:cubicBezTo>
                <a:cubicBezTo>
                  <a:pt x="199263" y="1728729"/>
                  <a:pt x="280779" y="1693158"/>
                  <a:pt x="359276" y="1657587"/>
                </a:cubicBezTo>
                <a:cubicBezTo>
                  <a:pt x="317008" y="1597117"/>
                  <a:pt x="280779" y="1639802"/>
                  <a:pt x="247569" y="1636245"/>
                </a:cubicBezTo>
                <a:cubicBezTo>
                  <a:pt x="226434" y="1632688"/>
                  <a:pt x="205301" y="1629132"/>
                  <a:pt x="205301" y="1597117"/>
                </a:cubicBezTo>
                <a:cubicBezTo>
                  <a:pt x="205301" y="1572219"/>
                  <a:pt x="214358" y="1540204"/>
                  <a:pt x="235492" y="1540204"/>
                </a:cubicBezTo>
                <a:cubicBezTo>
                  <a:pt x="368334" y="1536647"/>
                  <a:pt x="443813" y="1365909"/>
                  <a:pt x="582694" y="1365909"/>
                </a:cubicBezTo>
                <a:cubicBezTo>
                  <a:pt x="667229" y="1365909"/>
                  <a:pt x="540425" y="1269868"/>
                  <a:pt x="609865" y="1230741"/>
                </a:cubicBezTo>
                <a:cubicBezTo>
                  <a:pt x="624961" y="1220069"/>
                  <a:pt x="567597" y="1205842"/>
                  <a:pt x="543445" y="1209399"/>
                </a:cubicBezTo>
                <a:cubicBezTo>
                  <a:pt x="519291" y="1212955"/>
                  <a:pt x="498156" y="1237855"/>
                  <a:pt x="467966" y="1220069"/>
                </a:cubicBezTo>
                <a:cubicBezTo>
                  <a:pt x="452870" y="1156043"/>
                  <a:pt x="492119" y="1131144"/>
                  <a:pt x="528348" y="1113358"/>
                </a:cubicBezTo>
                <a:cubicBezTo>
                  <a:pt x="606846" y="1070674"/>
                  <a:pt x="685344" y="1020875"/>
                  <a:pt x="772899" y="1006647"/>
                </a:cubicBezTo>
                <a:cubicBezTo>
                  <a:pt x="803089" y="1003089"/>
                  <a:pt x="821206" y="985305"/>
                  <a:pt x="818186" y="949734"/>
                </a:cubicBezTo>
                <a:cubicBezTo>
                  <a:pt x="812148" y="903491"/>
                  <a:pt x="781956" y="917720"/>
                  <a:pt x="757803" y="921277"/>
                </a:cubicBezTo>
                <a:cubicBezTo>
                  <a:pt x="742707" y="924835"/>
                  <a:pt x="727611" y="935506"/>
                  <a:pt x="712516" y="910606"/>
                </a:cubicBezTo>
                <a:cubicBezTo>
                  <a:pt x="1065755" y="658055"/>
                  <a:pt x="1252941" y="672284"/>
                  <a:pt x="1648449" y="465975"/>
                </a:cubicBezTo>
                <a:cubicBezTo>
                  <a:pt x="1560894" y="426847"/>
                  <a:pt x="1497492" y="455303"/>
                  <a:pt x="1437109" y="462417"/>
                </a:cubicBezTo>
                <a:cubicBezTo>
                  <a:pt x="1286152" y="480203"/>
                  <a:pt x="1379746" y="512216"/>
                  <a:pt x="1228788" y="533558"/>
                </a:cubicBezTo>
                <a:cubicBezTo>
                  <a:pt x="1156328" y="544229"/>
                  <a:pt x="1089907" y="579800"/>
                  <a:pt x="1008391" y="522887"/>
                </a:cubicBezTo>
                <a:cubicBezTo>
                  <a:pt x="954047" y="483759"/>
                  <a:pt x="866492" y="526444"/>
                  <a:pt x="800071" y="558458"/>
                </a:cubicBezTo>
                <a:cubicBezTo>
                  <a:pt x="745726" y="586915"/>
                  <a:pt x="691382" y="594028"/>
                  <a:pt x="618923" y="558458"/>
                </a:cubicBezTo>
                <a:cubicBezTo>
                  <a:pt x="685344" y="537116"/>
                  <a:pt x="736668" y="519330"/>
                  <a:pt x="787995" y="505101"/>
                </a:cubicBezTo>
                <a:cubicBezTo>
                  <a:pt x="830263" y="494431"/>
                  <a:pt x="854416" y="469532"/>
                  <a:pt x="851396" y="416176"/>
                </a:cubicBezTo>
                <a:cubicBezTo>
                  <a:pt x="851396" y="387720"/>
                  <a:pt x="860453" y="348592"/>
                  <a:pt x="830263" y="334364"/>
                </a:cubicBezTo>
                <a:cubicBezTo>
                  <a:pt x="806109" y="320135"/>
                  <a:pt x="772899" y="334364"/>
                  <a:pt x="760822" y="359262"/>
                </a:cubicBezTo>
                <a:cubicBezTo>
                  <a:pt x="745726" y="405504"/>
                  <a:pt x="730631" y="448189"/>
                  <a:pt x="679305" y="451747"/>
                </a:cubicBezTo>
                <a:cubicBezTo>
                  <a:pt x="609865" y="458860"/>
                  <a:pt x="649115" y="430405"/>
                  <a:pt x="661190" y="394834"/>
                </a:cubicBezTo>
                <a:cubicBezTo>
                  <a:pt x="673267" y="355706"/>
                  <a:pt x="637037" y="345034"/>
                  <a:pt x="612884" y="352148"/>
                </a:cubicBezTo>
                <a:cubicBezTo>
                  <a:pt x="522310" y="384162"/>
                  <a:pt x="428717" y="327250"/>
                  <a:pt x="335123" y="373491"/>
                </a:cubicBezTo>
                <a:cubicBezTo>
                  <a:pt x="359276" y="259665"/>
                  <a:pt x="410603" y="209867"/>
                  <a:pt x="519291" y="192082"/>
                </a:cubicBezTo>
                <a:cubicBezTo>
                  <a:pt x="558540" y="188525"/>
                  <a:pt x="600808" y="195638"/>
                  <a:pt x="637037" y="163625"/>
                </a:cubicBezTo>
                <a:cubicBezTo>
                  <a:pt x="658172" y="145839"/>
                  <a:pt x="679305" y="124497"/>
                  <a:pt x="664209" y="88927"/>
                </a:cubicBezTo>
                <a:cubicBezTo>
                  <a:pt x="655152" y="64027"/>
                  <a:pt x="631000" y="64027"/>
                  <a:pt x="609865" y="71141"/>
                </a:cubicBezTo>
                <a:cubicBezTo>
                  <a:pt x="522310" y="110269"/>
                  <a:pt x="428717" y="120941"/>
                  <a:pt x="338143" y="135168"/>
                </a:cubicBezTo>
                <a:cubicBezTo>
                  <a:pt x="323047" y="138725"/>
                  <a:pt x="307951" y="145839"/>
                  <a:pt x="292855" y="110269"/>
                </a:cubicBezTo>
                <a:cubicBezTo>
                  <a:pt x="398525" y="78255"/>
                  <a:pt x="501176" y="35571"/>
                  <a:pt x="606846" y="0"/>
                </a:cubicBezTo>
                <a:close/>
              </a:path>
            </a:pathLst>
          </a:custGeom>
          <a:solidFill>
            <a:srgbClr val="75AA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0DB8D7FF-4F61-4441-80A6-580C0955C5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34873" y="1674546"/>
            <a:ext cx="5594224" cy="3508908"/>
          </a:xfrm>
          <a:noFill/>
        </p:spPr>
        <p:txBody>
          <a:bodyPr anchor="ctr">
            <a:normAutofit/>
          </a:bodyPr>
          <a:lstStyle/>
          <a:p>
            <a:r>
              <a:rPr lang="fi-FI" sz="41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Silloin täytyy maalilla salamaakin nopeammin tehdä päätöksiä:</a:t>
            </a:r>
            <a:br>
              <a:rPr lang="fi-FI" sz="41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fi-FI" sz="41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i-FI" sz="41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Jos vetää ja matalan, niin dyykkaanko? </a:t>
            </a:r>
            <a:endParaRPr lang="fi-FI" sz="4100" b="1" dirty="0"/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EA897A79-DABE-420F-AE8D-302E1443A23D}"/>
              </a:ext>
            </a:extLst>
          </p:cNvPr>
          <p:cNvSpPr txBox="1"/>
          <p:nvPr/>
        </p:nvSpPr>
        <p:spPr>
          <a:xfrm>
            <a:off x="8248073" y="2133600"/>
            <a:ext cx="33158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4800" b="1" dirty="0">
                <a:latin typeface="Calibri" panose="020F0502020204030204" pitchFamily="34" charset="0"/>
                <a:cs typeface="Times New Roman" panose="02020603050405020304" pitchFamily="18" charset="0"/>
              </a:rPr>
              <a:t>VAIHE 3</a:t>
            </a:r>
            <a:endParaRPr lang="fi-FI" sz="4800" dirty="0"/>
          </a:p>
        </p:txBody>
      </p:sp>
    </p:spTree>
    <p:extLst>
      <p:ext uri="{BB962C8B-B14F-4D97-AF65-F5344CB8AC3E}">
        <p14:creationId xmlns:p14="http://schemas.microsoft.com/office/powerpoint/2010/main" val="24280656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A8E2B3D-9013-49DD-AD19-465E6B843E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9420F6C3-AAF3-4091-9B71-5FB534BD4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6169896" y="0"/>
            <a:ext cx="6022105" cy="6858000"/>
          </a:xfrm>
          <a:custGeom>
            <a:avLst/>
            <a:gdLst>
              <a:gd name="connsiteX0" fmla="*/ 606846 w 6022105"/>
              <a:gd name="connsiteY0" fmla="*/ 0 h 6858000"/>
              <a:gd name="connsiteX1" fmla="*/ 6022105 w 6022105"/>
              <a:gd name="connsiteY1" fmla="*/ 0 h 6858000"/>
              <a:gd name="connsiteX2" fmla="*/ 6022105 w 6022105"/>
              <a:gd name="connsiteY2" fmla="*/ 6858000 h 6858000"/>
              <a:gd name="connsiteX3" fmla="*/ 0 w 6022105"/>
              <a:gd name="connsiteY3" fmla="*/ 6858000 h 6858000"/>
              <a:gd name="connsiteX4" fmla="*/ 374372 w 6022105"/>
              <a:gd name="connsiteY4" fmla="*/ 6658805 h 6858000"/>
              <a:gd name="connsiteX5" fmla="*/ 537405 w 6022105"/>
              <a:gd name="connsiteY5" fmla="*/ 6431153 h 6858000"/>
              <a:gd name="connsiteX6" fmla="*/ 594769 w 6022105"/>
              <a:gd name="connsiteY6" fmla="*/ 6367127 h 6858000"/>
              <a:gd name="connsiteX7" fmla="*/ 736668 w 6022105"/>
              <a:gd name="connsiteY7" fmla="*/ 6281757 h 6858000"/>
              <a:gd name="connsiteX8" fmla="*/ 984239 w 6022105"/>
              <a:gd name="connsiteY8" fmla="*/ 6100347 h 6858000"/>
              <a:gd name="connsiteX9" fmla="*/ 893664 w 6022105"/>
              <a:gd name="connsiteY9" fmla="*/ 6057663 h 6858000"/>
              <a:gd name="connsiteX10" fmla="*/ 631000 w 6022105"/>
              <a:gd name="connsiteY10" fmla="*/ 6167932 h 6858000"/>
              <a:gd name="connsiteX11" fmla="*/ 440793 w 6022105"/>
              <a:gd name="connsiteY11" fmla="*/ 6196388 h 6858000"/>
              <a:gd name="connsiteX12" fmla="*/ 709496 w 6022105"/>
              <a:gd name="connsiteY12" fmla="*/ 6004307 h 6858000"/>
              <a:gd name="connsiteX13" fmla="*/ 969143 w 6022105"/>
              <a:gd name="connsiteY13" fmla="*/ 5755314 h 6858000"/>
              <a:gd name="connsiteX14" fmla="*/ 769879 w 6022105"/>
              <a:gd name="connsiteY14" fmla="*/ 5801555 h 6858000"/>
              <a:gd name="connsiteX15" fmla="*/ 760822 w 6022105"/>
              <a:gd name="connsiteY15" fmla="*/ 5769542 h 6858000"/>
              <a:gd name="connsiteX16" fmla="*/ 935933 w 6022105"/>
              <a:gd name="connsiteY16" fmla="*/ 5474306 h 6858000"/>
              <a:gd name="connsiteX17" fmla="*/ 1020468 w 6022105"/>
              <a:gd name="connsiteY17" fmla="*/ 5353367 h 6858000"/>
              <a:gd name="connsiteX18" fmla="*/ 1406918 w 6022105"/>
              <a:gd name="connsiteY18" fmla="*/ 4994104 h 6858000"/>
              <a:gd name="connsiteX19" fmla="*/ 1038583 w 6022105"/>
              <a:gd name="connsiteY19" fmla="*/ 5154171 h 6858000"/>
              <a:gd name="connsiteX20" fmla="*/ 1418994 w 6022105"/>
              <a:gd name="connsiteY20" fmla="*/ 4805580 h 6858000"/>
              <a:gd name="connsiteX21" fmla="*/ 1603162 w 6022105"/>
              <a:gd name="connsiteY21" fmla="*/ 4677526 h 6858000"/>
              <a:gd name="connsiteX22" fmla="*/ 1648449 w 6022105"/>
              <a:gd name="connsiteY22" fmla="*/ 4602828 h 6858000"/>
              <a:gd name="connsiteX23" fmla="*/ 1566931 w 6022105"/>
              <a:gd name="connsiteY23" fmla="*/ 4585042 h 6858000"/>
              <a:gd name="connsiteX24" fmla="*/ 1316344 w 6022105"/>
              <a:gd name="connsiteY24" fmla="*/ 4613499 h 6858000"/>
              <a:gd name="connsiteX25" fmla="*/ 1627315 w 6022105"/>
              <a:gd name="connsiteY25" fmla="*/ 4378734 h 6858000"/>
              <a:gd name="connsiteX26" fmla="*/ 1394842 w 6022105"/>
              <a:gd name="connsiteY26" fmla="*/ 4414305 h 6858000"/>
              <a:gd name="connsiteX27" fmla="*/ 1328419 w 6022105"/>
              <a:gd name="connsiteY27" fmla="*/ 4321821 h 6858000"/>
              <a:gd name="connsiteX28" fmla="*/ 1219731 w 6022105"/>
              <a:gd name="connsiteY28" fmla="*/ 4172424 h 6858000"/>
              <a:gd name="connsiteX29" fmla="*/ 1144253 w 6022105"/>
              <a:gd name="connsiteY29" fmla="*/ 4090612 h 6858000"/>
              <a:gd name="connsiteX30" fmla="*/ 1114061 w 6022105"/>
              <a:gd name="connsiteY30" fmla="*/ 3827390 h 6858000"/>
              <a:gd name="connsiteX31" fmla="*/ 1177463 w 6022105"/>
              <a:gd name="connsiteY31" fmla="*/ 3539269 h 6858000"/>
              <a:gd name="connsiteX32" fmla="*/ 1352573 w 6022105"/>
              <a:gd name="connsiteY32" fmla="*/ 3393429 h 6858000"/>
              <a:gd name="connsiteX33" fmla="*/ 1301248 w 6022105"/>
              <a:gd name="connsiteY33" fmla="*/ 3229805 h 6858000"/>
              <a:gd name="connsiteX34" fmla="*/ 929894 w 6022105"/>
              <a:gd name="connsiteY34" fmla="*/ 3329402 h 6858000"/>
              <a:gd name="connsiteX35" fmla="*/ 1482396 w 6022105"/>
              <a:gd name="connsiteY35" fmla="*/ 2941684 h 6858000"/>
              <a:gd name="connsiteX36" fmla="*/ 1388803 w 6022105"/>
              <a:gd name="connsiteY36" fmla="*/ 2923898 h 6858000"/>
              <a:gd name="connsiteX37" fmla="*/ 1053678 w 6022105"/>
              <a:gd name="connsiteY37" fmla="*/ 2703362 h 6858000"/>
              <a:gd name="connsiteX38" fmla="*/ 1035564 w 6022105"/>
              <a:gd name="connsiteY38" fmla="*/ 2692689 h 6858000"/>
              <a:gd name="connsiteX39" fmla="*/ 978200 w 6022105"/>
              <a:gd name="connsiteY39" fmla="*/ 2553965 h 6858000"/>
              <a:gd name="connsiteX40" fmla="*/ 797052 w 6022105"/>
              <a:gd name="connsiteY40" fmla="*/ 2532623 h 6858000"/>
              <a:gd name="connsiteX41" fmla="*/ 646095 w 6022105"/>
              <a:gd name="connsiteY41" fmla="*/ 2564636 h 6858000"/>
              <a:gd name="connsiteX42" fmla="*/ 483061 w 6022105"/>
              <a:gd name="connsiteY42" fmla="*/ 2525509 h 6858000"/>
              <a:gd name="connsiteX43" fmla="*/ 338143 w 6022105"/>
              <a:gd name="connsiteY43" fmla="*/ 2543294 h 6858000"/>
              <a:gd name="connsiteX44" fmla="*/ 214358 w 6022105"/>
              <a:gd name="connsiteY44" fmla="*/ 2518395 h 6858000"/>
              <a:gd name="connsiteX45" fmla="*/ 335123 w 6022105"/>
              <a:gd name="connsiteY45" fmla="*/ 2401012 h 6858000"/>
              <a:gd name="connsiteX46" fmla="*/ 504195 w 6022105"/>
              <a:gd name="connsiteY46" fmla="*/ 2401012 h 6858000"/>
              <a:gd name="connsiteX47" fmla="*/ 624961 w 6022105"/>
              <a:gd name="connsiteY47" fmla="*/ 2326314 h 6858000"/>
              <a:gd name="connsiteX48" fmla="*/ 739688 w 6022105"/>
              <a:gd name="connsiteY48" fmla="*/ 2191146 h 6858000"/>
              <a:gd name="connsiteX49" fmla="*/ 1144253 w 6022105"/>
              <a:gd name="connsiteY49" fmla="*/ 1974165 h 6858000"/>
              <a:gd name="connsiteX50" fmla="*/ 1216712 w 6022105"/>
              <a:gd name="connsiteY50" fmla="*/ 1892353 h 6858000"/>
              <a:gd name="connsiteX51" fmla="*/ 63401 w 6022105"/>
              <a:gd name="connsiteY51" fmla="*/ 2208931 h 6858000"/>
              <a:gd name="connsiteX52" fmla="*/ 419660 w 6022105"/>
              <a:gd name="connsiteY52" fmla="*/ 2077320 h 6858000"/>
              <a:gd name="connsiteX53" fmla="*/ 178128 w 6022105"/>
              <a:gd name="connsiteY53" fmla="*/ 2102219 h 6858000"/>
              <a:gd name="connsiteX54" fmla="*/ 45286 w 6022105"/>
              <a:gd name="connsiteY54" fmla="*/ 2013292 h 6858000"/>
              <a:gd name="connsiteX55" fmla="*/ 45286 w 6022105"/>
              <a:gd name="connsiteY55" fmla="*/ 1984836 h 6858000"/>
              <a:gd name="connsiteX56" fmla="*/ 144917 w 6022105"/>
              <a:gd name="connsiteY56" fmla="*/ 1903025 h 6858000"/>
              <a:gd name="connsiteX57" fmla="*/ 202281 w 6022105"/>
              <a:gd name="connsiteY57" fmla="*/ 1849668 h 6858000"/>
              <a:gd name="connsiteX58" fmla="*/ 359276 w 6022105"/>
              <a:gd name="connsiteY58" fmla="*/ 1657587 h 6858000"/>
              <a:gd name="connsiteX59" fmla="*/ 247569 w 6022105"/>
              <a:gd name="connsiteY59" fmla="*/ 1636245 h 6858000"/>
              <a:gd name="connsiteX60" fmla="*/ 205301 w 6022105"/>
              <a:gd name="connsiteY60" fmla="*/ 1597117 h 6858000"/>
              <a:gd name="connsiteX61" fmla="*/ 235492 w 6022105"/>
              <a:gd name="connsiteY61" fmla="*/ 1540204 h 6858000"/>
              <a:gd name="connsiteX62" fmla="*/ 582694 w 6022105"/>
              <a:gd name="connsiteY62" fmla="*/ 1365909 h 6858000"/>
              <a:gd name="connsiteX63" fmla="*/ 609865 w 6022105"/>
              <a:gd name="connsiteY63" fmla="*/ 1230741 h 6858000"/>
              <a:gd name="connsiteX64" fmla="*/ 543445 w 6022105"/>
              <a:gd name="connsiteY64" fmla="*/ 1209399 h 6858000"/>
              <a:gd name="connsiteX65" fmla="*/ 467966 w 6022105"/>
              <a:gd name="connsiteY65" fmla="*/ 1220069 h 6858000"/>
              <a:gd name="connsiteX66" fmla="*/ 528348 w 6022105"/>
              <a:gd name="connsiteY66" fmla="*/ 1113358 h 6858000"/>
              <a:gd name="connsiteX67" fmla="*/ 772899 w 6022105"/>
              <a:gd name="connsiteY67" fmla="*/ 1006647 h 6858000"/>
              <a:gd name="connsiteX68" fmla="*/ 818186 w 6022105"/>
              <a:gd name="connsiteY68" fmla="*/ 949734 h 6858000"/>
              <a:gd name="connsiteX69" fmla="*/ 757803 w 6022105"/>
              <a:gd name="connsiteY69" fmla="*/ 921277 h 6858000"/>
              <a:gd name="connsiteX70" fmla="*/ 712516 w 6022105"/>
              <a:gd name="connsiteY70" fmla="*/ 910606 h 6858000"/>
              <a:gd name="connsiteX71" fmla="*/ 1648449 w 6022105"/>
              <a:gd name="connsiteY71" fmla="*/ 465975 h 6858000"/>
              <a:gd name="connsiteX72" fmla="*/ 1437109 w 6022105"/>
              <a:gd name="connsiteY72" fmla="*/ 462417 h 6858000"/>
              <a:gd name="connsiteX73" fmla="*/ 1228788 w 6022105"/>
              <a:gd name="connsiteY73" fmla="*/ 533558 h 6858000"/>
              <a:gd name="connsiteX74" fmla="*/ 1008391 w 6022105"/>
              <a:gd name="connsiteY74" fmla="*/ 522887 h 6858000"/>
              <a:gd name="connsiteX75" fmla="*/ 800071 w 6022105"/>
              <a:gd name="connsiteY75" fmla="*/ 558458 h 6858000"/>
              <a:gd name="connsiteX76" fmla="*/ 618923 w 6022105"/>
              <a:gd name="connsiteY76" fmla="*/ 558458 h 6858000"/>
              <a:gd name="connsiteX77" fmla="*/ 787995 w 6022105"/>
              <a:gd name="connsiteY77" fmla="*/ 505101 h 6858000"/>
              <a:gd name="connsiteX78" fmla="*/ 851396 w 6022105"/>
              <a:gd name="connsiteY78" fmla="*/ 416176 h 6858000"/>
              <a:gd name="connsiteX79" fmla="*/ 830263 w 6022105"/>
              <a:gd name="connsiteY79" fmla="*/ 334364 h 6858000"/>
              <a:gd name="connsiteX80" fmla="*/ 760822 w 6022105"/>
              <a:gd name="connsiteY80" fmla="*/ 359262 h 6858000"/>
              <a:gd name="connsiteX81" fmla="*/ 679305 w 6022105"/>
              <a:gd name="connsiteY81" fmla="*/ 451747 h 6858000"/>
              <a:gd name="connsiteX82" fmla="*/ 661190 w 6022105"/>
              <a:gd name="connsiteY82" fmla="*/ 394834 h 6858000"/>
              <a:gd name="connsiteX83" fmla="*/ 612884 w 6022105"/>
              <a:gd name="connsiteY83" fmla="*/ 352148 h 6858000"/>
              <a:gd name="connsiteX84" fmla="*/ 335123 w 6022105"/>
              <a:gd name="connsiteY84" fmla="*/ 373491 h 6858000"/>
              <a:gd name="connsiteX85" fmla="*/ 519291 w 6022105"/>
              <a:gd name="connsiteY85" fmla="*/ 192082 h 6858000"/>
              <a:gd name="connsiteX86" fmla="*/ 637037 w 6022105"/>
              <a:gd name="connsiteY86" fmla="*/ 163625 h 6858000"/>
              <a:gd name="connsiteX87" fmla="*/ 664209 w 6022105"/>
              <a:gd name="connsiteY87" fmla="*/ 88927 h 6858000"/>
              <a:gd name="connsiteX88" fmla="*/ 609865 w 6022105"/>
              <a:gd name="connsiteY88" fmla="*/ 71141 h 6858000"/>
              <a:gd name="connsiteX89" fmla="*/ 338143 w 6022105"/>
              <a:gd name="connsiteY89" fmla="*/ 135168 h 6858000"/>
              <a:gd name="connsiteX90" fmla="*/ 292855 w 6022105"/>
              <a:gd name="connsiteY90" fmla="*/ 110269 h 6858000"/>
              <a:gd name="connsiteX91" fmla="*/ 606846 w 6022105"/>
              <a:gd name="connsiteY9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</a:cxnLst>
            <a:rect l="l" t="t" r="r" b="b"/>
            <a:pathLst>
              <a:path w="6022105" h="6858000">
                <a:moveTo>
                  <a:pt x="606846" y="0"/>
                </a:moveTo>
                <a:lnTo>
                  <a:pt x="6022105" y="0"/>
                </a:lnTo>
                <a:lnTo>
                  <a:pt x="6022105" y="6858000"/>
                </a:lnTo>
                <a:lnTo>
                  <a:pt x="0" y="6858000"/>
                </a:lnTo>
                <a:cubicBezTo>
                  <a:pt x="123784" y="6786859"/>
                  <a:pt x="241530" y="6701489"/>
                  <a:pt x="374372" y="6658805"/>
                </a:cubicBezTo>
                <a:cubicBezTo>
                  <a:pt x="464946" y="6630349"/>
                  <a:pt x="552502" y="6580550"/>
                  <a:pt x="537405" y="6431153"/>
                </a:cubicBezTo>
                <a:cubicBezTo>
                  <a:pt x="534387" y="6388469"/>
                  <a:pt x="558540" y="6356456"/>
                  <a:pt x="594769" y="6367127"/>
                </a:cubicBezTo>
                <a:cubicBezTo>
                  <a:pt x="664209" y="6388469"/>
                  <a:pt x="697421" y="6327999"/>
                  <a:pt x="736668" y="6281757"/>
                </a:cubicBezTo>
                <a:cubicBezTo>
                  <a:pt x="806109" y="6199945"/>
                  <a:pt x="872530" y="6114575"/>
                  <a:pt x="984239" y="6100347"/>
                </a:cubicBezTo>
                <a:cubicBezTo>
                  <a:pt x="963105" y="6036320"/>
                  <a:pt x="926876" y="6043434"/>
                  <a:pt x="893664" y="6057663"/>
                </a:cubicBezTo>
                <a:cubicBezTo>
                  <a:pt x="806109" y="6093234"/>
                  <a:pt x="718554" y="6132361"/>
                  <a:pt x="631000" y="6167932"/>
                </a:cubicBezTo>
                <a:cubicBezTo>
                  <a:pt x="573636" y="6189274"/>
                  <a:pt x="516273" y="6221287"/>
                  <a:pt x="440793" y="6196388"/>
                </a:cubicBezTo>
                <a:cubicBezTo>
                  <a:pt x="507214" y="6068335"/>
                  <a:pt x="618923" y="6043434"/>
                  <a:pt x="709496" y="6004307"/>
                </a:cubicBezTo>
                <a:cubicBezTo>
                  <a:pt x="821206" y="5954508"/>
                  <a:pt x="887626" y="5862025"/>
                  <a:pt x="969143" y="5755314"/>
                </a:cubicBezTo>
                <a:cubicBezTo>
                  <a:pt x="887626" y="5726858"/>
                  <a:pt x="836301" y="5805112"/>
                  <a:pt x="769879" y="5801555"/>
                </a:cubicBezTo>
                <a:cubicBezTo>
                  <a:pt x="766860" y="5790884"/>
                  <a:pt x="760822" y="5769542"/>
                  <a:pt x="760822" y="5769542"/>
                </a:cubicBezTo>
                <a:cubicBezTo>
                  <a:pt x="869512" y="5712629"/>
                  <a:pt x="917816" y="5605917"/>
                  <a:pt x="935933" y="5474306"/>
                </a:cubicBezTo>
                <a:cubicBezTo>
                  <a:pt x="941970" y="5406721"/>
                  <a:pt x="981219" y="5385379"/>
                  <a:pt x="1020468" y="5353367"/>
                </a:cubicBezTo>
                <a:cubicBezTo>
                  <a:pt x="1153310" y="5243097"/>
                  <a:pt x="1295209" y="5143500"/>
                  <a:pt x="1406918" y="4994104"/>
                </a:cubicBezTo>
                <a:cubicBezTo>
                  <a:pt x="1277095" y="5011889"/>
                  <a:pt x="1174445" y="5111487"/>
                  <a:pt x="1038583" y="5154171"/>
                </a:cubicBezTo>
                <a:cubicBezTo>
                  <a:pt x="1147271" y="4990547"/>
                  <a:pt x="1289172" y="4905177"/>
                  <a:pt x="1418994" y="4805580"/>
                </a:cubicBezTo>
                <a:cubicBezTo>
                  <a:pt x="1479378" y="4759339"/>
                  <a:pt x="1533721" y="4702425"/>
                  <a:pt x="1603162" y="4677526"/>
                </a:cubicBezTo>
                <a:cubicBezTo>
                  <a:pt x="1627315" y="4670412"/>
                  <a:pt x="1669584" y="4652628"/>
                  <a:pt x="1648449" y="4602828"/>
                </a:cubicBezTo>
                <a:cubicBezTo>
                  <a:pt x="1630334" y="4560144"/>
                  <a:pt x="1597123" y="4574373"/>
                  <a:pt x="1566931" y="4585042"/>
                </a:cubicBezTo>
                <a:cubicBezTo>
                  <a:pt x="1494473" y="4613499"/>
                  <a:pt x="1415975" y="4613499"/>
                  <a:pt x="1316344" y="4613499"/>
                </a:cubicBezTo>
                <a:cubicBezTo>
                  <a:pt x="1400879" y="4478331"/>
                  <a:pt x="1554856" y="4521016"/>
                  <a:pt x="1627315" y="4378734"/>
                </a:cubicBezTo>
                <a:cubicBezTo>
                  <a:pt x="1536741" y="4353835"/>
                  <a:pt x="1467300" y="4403633"/>
                  <a:pt x="1394842" y="4414305"/>
                </a:cubicBezTo>
                <a:cubicBezTo>
                  <a:pt x="1328419" y="4424975"/>
                  <a:pt x="1313325" y="4400076"/>
                  <a:pt x="1328419" y="4321821"/>
                </a:cubicBezTo>
                <a:cubicBezTo>
                  <a:pt x="1352573" y="4200882"/>
                  <a:pt x="1316344" y="4140411"/>
                  <a:pt x="1219731" y="4172424"/>
                </a:cubicBezTo>
                <a:cubicBezTo>
                  <a:pt x="1129157" y="4204438"/>
                  <a:pt x="1120099" y="4158196"/>
                  <a:pt x="1144253" y="4090612"/>
                </a:cubicBezTo>
                <a:cubicBezTo>
                  <a:pt x="1180482" y="3991015"/>
                  <a:pt x="1141234" y="3912759"/>
                  <a:pt x="1114061" y="3827390"/>
                </a:cubicBezTo>
                <a:cubicBezTo>
                  <a:pt x="1071793" y="3699337"/>
                  <a:pt x="1089907" y="3635309"/>
                  <a:pt x="1177463" y="3539269"/>
                </a:cubicBezTo>
                <a:cubicBezTo>
                  <a:pt x="1228788" y="3485914"/>
                  <a:pt x="1280115" y="3439672"/>
                  <a:pt x="1352573" y="3393429"/>
                </a:cubicBezTo>
                <a:cubicBezTo>
                  <a:pt x="1186520" y="3368530"/>
                  <a:pt x="1358611" y="3283162"/>
                  <a:pt x="1301248" y="3229805"/>
                </a:cubicBezTo>
                <a:cubicBezTo>
                  <a:pt x="1183502" y="3208463"/>
                  <a:pt x="1089907" y="3379202"/>
                  <a:pt x="929894" y="3329402"/>
                </a:cubicBezTo>
                <a:cubicBezTo>
                  <a:pt x="1123118" y="3183563"/>
                  <a:pt x="1340497" y="3137322"/>
                  <a:pt x="1482396" y="2941684"/>
                </a:cubicBezTo>
                <a:cubicBezTo>
                  <a:pt x="1449186" y="2899000"/>
                  <a:pt x="1415975" y="2941684"/>
                  <a:pt x="1388803" y="2923898"/>
                </a:cubicBezTo>
                <a:cubicBezTo>
                  <a:pt x="1388803" y="2913227"/>
                  <a:pt x="1071793" y="2980812"/>
                  <a:pt x="1053678" y="2703362"/>
                </a:cubicBezTo>
                <a:cubicBezTo>
                  <a:pt x="1047640" y="2703362"/>
                  <a:pt x="1041601" y="2703362"/>
                  <a:pt x="1035564" y="2692689"/>
                </a:cubicBezTo>
                <a:cubicBezTo>
                  <a:pt x="1002354" y="2653563"/>
                  <a:pt x="1032544" y="2561080"/>
                  <a:pt x="978200" y="2553965"/>
                </a:cubicBezTo>
                <a:cubicBezTo>
                  <a:pt x="917816" y="2546851"/>
                  <a:pt x="860453" y="2514837"/>
                  <a:pt x="797052" y="2532623"/>
                </a:cubicBezTo>
                <a:cubicBezTo>
                  <a:pt x="748745" y="2546851"/>
                  <a:pt x="697421" y="2564636"/>
                  <a:pt x="646095" y="2564636"/>
                </a:cubicBezTo>
                <a:cubicBezTo>
                  <a:pt x="591751" y="2564636"/>
                  <a:pt x="516273" y="2685576"/>
                  <a:pt x="483061" y="2525509"/>
                </a:cubicBezTo>
                <a:cubicBezTo>
                  <a:pt x="483061" y="2518395"/>
                  <a:pt x="389468" y="2536181"/>
                  <a:pt x="338143" y="2543294"/>
                </a:cubicBezTo>
                <a:cubicBezTo>
                  <a:pt x="295875" y="2550408"/>
                  <a:pt x="244549" y="2582422"/>
                  <a:pt x="214358" y="2518395"/>
                </a:cubicBezTo>
                <a:cubicBezTo>
                  <a:pt x="199263" y="2479267"/>
                  <a:pt x="271722" y="2408126"/>
                  <a:pt x="335123" y="2401012"/>
                </a:cubicBezTo>
                <a:cubicBezTo>
                  <a:pt x="392486" y="2393898"/>
                  <a:pt x="449850" y="2386784"/>
                  <a:pt x="504195" y="2401012"/>
                </a:cubicBezTo>
                <a:cubicBezTo>
                  <a:pt x="570616" y="2418796"/>
                  <a:pt x="606846" y="2390340"/>
                  <a:pt x="624961" y="2326314"/>
                </a:cubicBezTo>
                <a:cubicBezTo>
                  <a:pt x="646095" y="2258731"/>
                  <a:pt x="685344" y="2223159"/>
                  <a:pt x="739688" y="2191146"/>
                </a:cubicBezTo>
                <a:cubicBezTo>
                  <a:pt x="872530" y="2112891"/>
                  <a:pt x="999334" y="2020407"/>
                  <a:pt x="1144253" y="1974165"/>
                </a:cubicBezTo>
                <a:cubicBezTo>
                  <a:pt x="1171425" y="1967051"/>
                  <a:pt x="1204635" y="1952823"/>
                  <a:pt x="1216712" y="1892353"/>
                </a:cubicBezTo>
                <a:cubicBezTo>
                  <a:pt x="824224" y="1984836"/>
                  <a:pt x="467966" y="2223159"/>
                  <a:pt x="63401" y="2208931"/>
                </a:cubicBezTo>
                <a:cubicBezTo>
                  <a:pt x="172091" y="2134233"/>
                  <a:pt x="301913" y="2130676"/>
                  <a:pt x="419660" y="2077320"/>
                </a:cubicBezTo>
                <a:cubicBezTo>
                  <a:pt x="335123" y="2038192"/>
                  <a:pt x="256626" y="2080877"/>
                  <a:pt x="178128" y="2102219"/>
                </a:cubicBezTo>
                <a:cubicBezTo>
                  <a:pt x="111707" y="2120004"/>
                  <a:pt x="51324" y="2123562"/>
                  <a:pt x="45286" y="2013292"/>
                </a:cubicBezTo>
                <a:cubicBezTo>
                  <a:pt x="45286" y="2002622"/>
                  <a:pt x="45286" y="1995507"/>
                  <a:pt x="45286" y="1984836"/>
                </a:cubicBezTo>
                <a:cubicBezTo>
                  <a:pt x="69439" y="1938595"/>
                  <a:pt x="102650" y="1917252"/>
                  <a:pt x="144917" y="1903025"/>
                </a:cubicBezTo>
                <a:cubicBezTo>
                  <a:pt x="169071" y="1895910"/>
                  <a:pt x="202281" y="1881683"/>
                  <a:pt x="202281" y="1849668"/>
                </a:cubicBezTo>
                <a:cubicBezTo>
                  <a:pt x="199263" y="1728729"/>
                  <a:pt x="280779" y="1693158"/>
                  <a:pt x="359276" y="1657587"/>
                </a:cubicBezTo>
                <a:cubicBezTo>
                  <a:pt x="317008" y="1597117"/>
                  <a:pt x="280779" y="1639802"/>
                  <a:pt x="247569" y="1636245"/>
                </a:cubicBezTo>
                <a:cubicBezTo>
                  <a:pt x="226434" y="1632688"/>
                  <a:pt x="205301" y="1629132"/>
                  <a:pt x="205301" y="1597117"/>
                </a:cubicBezTo>
                <a:cubicBezTo>
                  <a:pt x="205301" y="1572219"/>
                  <a:pt x="214358" y="1540204"/>
                  <a:pt x="235492" y="1540204"/>
                </a:cubicBezTo>
                <a:cubicBezTo>
                  <a:pt x="368334" y="1536647"/>
                  <a:pt x="443813" y="1365909"/>
                  <a:pt x="582694" y="1365909"/>
                </a:cubicBezTo>
                <a:cubicBezTo>
                  <a:pt x="667229" y="1365909"/>
                  <a:pt x="540425" y="1269868"/>
                  <a:pt x="609865" y="1230741"/>
                </a:cubicBezTo>
                <a:cubicBezTo>
                  <a:pt x="624961" y="1220069"/>
                  <a:pt x="567597" y="1205842"/>
                  <a:pt x="543445" y="1209399"/>
                </a:cubicBezTo>
                <a:cubicBezTo>
                  <a:pt x="519291" y="1212955"/>
                  <a:pt x="498156" y="1237855"/>
                  <a:pt x="467966" y="1220069"/>
                </a:cubicBezTo>
                <a:cubicBezTo>
                  <a:pt x="452870" y="1156043"/>
                  <a:pt x="492119" y="1131144"/>
                  <a:pt x="528348" y="1113358"/>
                </a:cubicBezTo>
                <a:cubicBezTo>
                  <a:pt x="606846" y="1070674"/>
                  <a:pt x="685344" y="1020875"/>
                  <a:pt x="772899" y="1006647"/>
                </a:cubicBezTo>
                <a:cubicBezTo>
                  <a:pt x="803089" y="1003089"/>
                  <a:pt x="821206" y="985305"/>
                  <a:pt x="818186" y="949734"/>
                </a:cubicBezTo>
                <a:cubicBezTo>
                  <a:pt x="812148" y="903491"/>
                  <a:pt x="781956" y="917720"/>
                  <a:pt x="757803" y="921277"/>
                </a:cubicBezTo>
                <a:cubicBezTo>
                  <a:pt x="742707" y="924835"/>
                  <a:pt x="727611" y="935506"/>
                  <a:pt x="712516" y="910606"/>
                </a:cubicBezTo>
                <a:cubicBezTo>
                  <a:pt x="1065755" y="658055"/>
                  <a:pt x="1252941" y="672284"/>
                  <a:pt x="1648449" y="465975"/>
                </a:cubicBezTo>
                <a:cubicBezTo>
                  <a:pt x="1560894" y="426847"/>
                  <a:pt x="1497492" y="455303"/>
                  <a:pt x="1437109" y="462417"/>
                </a:cubicBezTo>
                <a:cubicBezTo>
                  <a:pt x="1286152" y="480203"/>
                  <a:pt x="1379746" y="512216"/>
                  <a:pt x="1228788" y="533558"/>
                </a:cubicBezTo>
                <a:cubicBezTo>
                  <a:pt x="1156328" y="544229"/>
                  <a:pt x="1089907" y="579800"/>
                  <a:pt x="1008391" y="522887"/>
                </a:cubicBezTo>
                <a:cubicBezTo>
                  <a:pt x="954047" y="483759"/>
                  <a:pt x="866492" y="526444"/>
                  <a:pt x="800071" y="558458"/>
                </a:cubicBezTo>
                <a:cubicBezTo>
                  <a:pt x="745726" y="586915"/>
                  <a:pt x="691382" y="594028"/>
                  <a:pt x="618923" y="558458"/>
                </a:cubicBezTo>
                <a:cubicBezTo>
                  <a:pt x="685344" y="537116"/>
                  <a:pt x="736668" y="519330"/>
                  <a:pt x="787995" y="505101"/>
                </a:cubicBezTo>
                <a:cubicBezTo>
                  <a:pt x="830263" y="494431"/>
                  <a:pt x="854416" y="469532"/>
                  <a:pt x="851396" y="416176"/>
                </a:cubicBezTo>
                <a:cubicBezTo>
                  <a:pt x="851396" y="387720"/>
                  <a:pt x="860453" y="348592"/>
                  <a:pt x="830263" y="334364"/>
                </a:cubicBezTo>
                <a:cubicBezTo>
                  <a:pt x="806109" y="320135"/>
                  <a:pt x="772899" y="334364"/>
                  <a:pt x="760822" y="359262"/>
                </a:cubicBezTo>
                <a:cubicBezTo>
                  <a:pt x="745726" y="405504"/>
                  <a:pt x="730631" y="448189"/>
                  <a:pt x="679305" y="451747"/>
                </a:cubicBezTo>
                <a:cubicBezTo>
                  <a:pt x="609865" y="458860"/>
                  <a:pt x="649115" y="430405"/>
                  <a:pt x="661190" y="394834"/>
                </a:cubicBezTo>
                <a:cubicBezTo>
                  <a:pt x="673267" y="355706"/>
                  <a:pt x="637037" y="345034"/>
                  <a:pt x="612884" y="352148"/>
                </a:cubicBezTo>
                <a:cubicBezTo>
                  <a:pt x="522310" y="384162"/>
                  <a:pt x="428717" y="327250"/>
                  <a:pt x="335123" y="373491"/>
                </a:cubicBezTo>
                <a:cubicBezTo>
                  <a:pt x="359276" y="259665"/>
                  <a:pt x="410603" y="209867"/>
                  <a:pt x="519291" y="192082"/>
                </a:cubicBezTo>
                <a:cubicBezTo>
                  <a:pt x="558540" y="188525"/>
                  <a:pt x="600808" y="195638"/>
                  <a:pt x="637037" y="163625"/>
                </a:cubicBezTo>
                <a:cubicBezTo>
                  <a:pt x="658172" y="145839"/>
                  <a:pt x="679305" y="124497"/>
                  <a:pt x="664209" y="88927"/>
                </a:cubicBezTo>
                <a:cubicBezTo>
                  <a:pt x="655152" y="64027"/>
                  <a:pt x="631000" y="64027"/>
                  <a:pt x="609865" y="71141"/>
                </a:cubicBezTo>
                <a:cubicBezTo>
                  <a:pt x="522310" y="110269"/>
                  <a:pt x="428717" y="120941"/>
                  <a:pt x="338143" y="135168"/>
                </a:cubicBezTo>
                <a:cubicBezTo>
                  <a:pt x="323047" y="138725"/>
                  <a:pt x="307951" y="145839"/>
                  <a:pt x="292855" y="110269"/>
                </a:cubicBezTo>
                <a:cubicBezTo>
                  <a:pt x="398525" y="78255"/>
                  <a:pt x="501176" y="35571"/>
                  <a:pt x="606846" y="0"/>
                </a:cubicBezTo>
                <a:close/>
              </a:path>
            </a:pathLst>
          </a:custGeom>
          <a:solidFill>
            <a:srgbClr val="75AA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0DB8D7FF-4F61-4441-80A6-580C0955C5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34873" y="1674546"/>
            <a:ext cx="5594224" cy="3508908"/>
          </a:xfrm>
          <a:noFill/>
        </p:spPr>
        <p:txBody>
          <a:bodyPr anchor="ctr">
            <a:normAutofit/>
          </a:bodyPr>
          <a:lstStyle/>
          <a:p>
            <a:r>
              <a:rPr lang="fi-FI" b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A. En dyykkaa jos…</a:t>
            </a:r>
            <a:endParaRPr lang="fi-FI" b="1"/>
          </a:p>
        </p:txBody>
      </p:sp>
    </p:spTree>
    <p:extLst>
      <p:ext uri="{BB962C8B-B14F-4D97-AF65-F5344CB8AC3E}">
        <p14:creationId xmlns:p14="http://schemas.microsoft.com/office/powerpoint/2010/main" val="39492768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8">
            <a:extLst>
              <a:ext uri="{FF2B5EF4-FFF2-40B4-BE49-F238E27FC236}">
                <a16:creationId xmlns:a16="http://schemas.microsoft.com/office/drawing/2014/main" id="{BEC393DE-1394-4E5E-8479-8B46B8EE7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0">
            <a:extLst>
              <a:ext uri="{FF2B5EF4-FFF2-40B4-BE49-F238E27FC236}">
                <a16:creationId xmlns:a16="http://schemas.microsoft.com/office/drawing/2014/main" id="{033334BC-A5C9-4E98-B2FE-3FB7AD4D0E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99B2A06D-540C-44F2-85FB-08E0A316F8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13312"/>
            <a:ext cx="3200400" cy="5431376"/>
          </a:xfrm>
        </p:spPr>
        <p:txBody>
          <a:bodyPr>
            <a:normAutofit/>
          </a:bodyPr>
          <a:lstStyle/>
          <a:p>
            <a:r>
              <a:rPr lang="fi-FI" b="1">
                <a:solidFill>
                  <a:srgbClr val="75AA98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B. En dyykkaa jos</a:t>
            </a:r>
            <a:endParaRPr lang="fi-FI" dirty="0">
              <a:solidFill>
                <a:srgbClr val="75AA98"/>
              </a:solidFill>
            </a:endParaRPr>
          </a:p>
        </p:txBody>
      </p:sp>
      <p:sp useBgFill="1">
        <p:nvSpPr>
          <p:cNvPr id="17" name="Freeform: Shape 12">
            <a:extLst>
              <a:ext uri="{FF2B5EF4-FFF2-40B4-BE49-F238E27FC236}">
                <a16:creationId xmlns:a16="http://schemas.microsoft.com/office/drawing/2014/main" id="{F7BB91D9-FCCF-4464-A06C-903EF4F376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44081" y="-3482"/>
            <a:ext cx="8047921" cy="6861482"/>
          </a:xfrm>
          <a:custGeom>
            <a:avLst/>
            <a:gdLst>
              <a:gd name="connsiteX0" fmla="*/ 58769 w 8047921"/>
              <a:gd name="connsiteY0" fmla="*/ 4239616 h 6861482"/>
              <a:gd name="connsiteX1" fmla="*/ 58894 w 8047921"/>
              <a:gd name="connsiteY1" fmla="*/ 4240495 h 6861482"/>
              <a:gd name="connsiteX2" fmla="*/ 59045 w 8047921"/>
              <a:gd name="connsiteY2" fmla="*/ 4241609 h 6861482"/>
              <a:gd name="connsiteX3" fmla="*/ 527473 w 8047921"/>
              <a:gd name="connsiteY3" fmla="*/ 0 h 6861482"/>
              <a:gd name="connsiteX4" fmla="*/ 8047921 w 8047921"/>
              <a:gd name="connsiteY4" fmla="*/ 0 h 6861482"/>
              <a:gd name="connsiteX5" fmla="*/ 8047921 w 8047921"/>
              <a:gd name="connsiteY5" fmla="*/ 6861482 h 6861482"/>
              <a:gd name="connsiteX6" fmla="*/ 1319860 w 8047921"/>
              <a:gd name="connsiteY6" fmla="*/ 6861482 h 6861482"/>
              <a:gd name="connsiteX7" fmla="*/ 1297994 w 8047921"/>
              <a:gd name="connsiteY7" fmla="*/ 6831011 h 6861482"/>
              <a:gd name="connsiteX8" fmla="*/ 1024504 w 8047921"/>
              <a:gd name="connsiteY8" fmla="*/ 6405892 h 6861482"/>
              <a:gd name="connsiteX9" fmla="*/ 843366 w 8047921"/>
              <a:gd name="connsiteY9" fmla="*/ 6082357 h 6861482"/>
              <a:gd name="connsiteX10" fmla="*/ 690198 w 8047921"/>
              <a:gd name="connsiteY10" fmla="*/ 5793573 h 6861482"/>
              <a:gd name="connsiteX11" fmla="*/ 777021 w 8047921"/>
              <a:gd name="connsiteY11" fmla="*/ 5729320 h 6861482"/>
              <a:gd name="connsiteX12" fmla="*/ 670606 w 8047921"/>
              <a:gd name="connsiteY12" fmla="*/ 5463560 h 6861482"/>
              <a:gd name="connsiteX13" fmla="*/ 332307 w 8047921"/>
              <a:gd name="connsiteY13" fmla="*/ 4640688 h 6861482"/>
              <a:gd name="connsiteX14" fmla="*/ 178764 w 8047921"/>
              <a:gd name="connsiteY14" fmla="*/ 4440302 h 6861482"/>
              <a:gd name="connsiteX15" fmla="*/ 102405 w 8047921"/>
              <a:gd name="connsiteY15" fmla="*/ 4371063 h 6861482"/>
              <a:gd name="connsiteX16" fmla="*/ 82464 w 8047921"/>
              <a:gd name="connsiteY16" fmla="*/ 4327380 h 6861482"/>
              <a:gd name="connsiteX17" fmla="*/ 72595 w 8047921"/>
              <a:gd name="connsiteY17" fmla="*/ 4327380 h 6861482"/>
              <a:gd name="connsiteX18" fmla="*/ 71105 w 8047921"/>
              <a:gd name="connsiteY18" fmla="*/ 4319440 h 6861482"/>
              <a:gd name="connsiteX19" fmla="*/ 63234 w 8047921"/>
              <a:gd name="connsiteY19" fmla="*/ 4265601 h 6861482"/>
              <a:gd name="connsiteX20" fmla="*/ 58391 w 8047921"/>
              <a:gd name="connsiteY20" fmla="*/ 4236887 h 6861482"/>
              <a:gd name="connsiteX21" fmla="*/ 58769 w 8047921"/>
              <a:gd name="connsiteY21" fmla="*/ 4239616 h 6861482"/>
              <a:gd name="connsiteX22" fmla="*/ 57161 w 8047921"/>
              <a:gd name="connsiteY22" fmla="*/ 4228245 h 6861482"/>
              <a:gd name="connsiteX23" fmla="*/ 55444 w 8047921"/>
              <a:gd name="connsiteY23" fmla="*/ 4216187 h 6861482"/>
              <a:gd name="connsiteX24" fmla="*/ 57173 w 8047921"/>
              <a:gd name="connsiteY24" fmla="*/ 4216187 h 6861482"/>
              <a:gd name="connsiteX25" fmla="*/ 46978 w 8047921"/>
              <a:gd name="connsiteY25" fmla="*/ 4153970 h 6861482"/>
              <a:gd name="connsiteX26" fmla="*/ 23198 w 8047921"/>
              <a:gd name="connsiteY26" fmla="*/ 4042035 h 6861482"/>
              <a:gd name="connsiteX27" fmla="*/ 12577 w 8047921"/>
              <a:gd name="connsiteY27" fmla="*/ 4017890 h 6861482"/>
              <a:gd name="connsiteX28" fmla="*/ 144506 w 8047921"/>
              <a:gd name="connsiteY28" fmla="*/ 3860429 h 6861482"/>
              <a:gd name="connsiteX29" fmla="*/ 22695 w 8047921"/>
              <a:gd name="connsiteY29" fmla="*/ 3800021 h 6861482"/>
              <a:gd name="connsiteX30" fmla="*/ 24220 w 8047921"/>
              <a:gd name="connsiteY30" fmla="*/ 3771718 h 6861482"/>
              <a:gd name="connsiteX31" fmla="*/ 27584 w 8047921"/>
              <a:gd name="connsiteY31" fmla="*/ 3757935 h 6861482"/>
              <a:gd name="connsiteX32" fmla="*/ 33375 w 8047921"/>
              <a:gd name="connsiteY32" fmla="*/ 3747325 h 6861482"/>
              <a:gd name="connsiteX33" fmla="*/ 77078 w 8047921"/>
              <a:gd name="connsiteY33" fmla="*/ 3705028 h 6861482"/>
              <a:gd name="connsiteX34" fmla="*/ 31331 w 8047921"/>
              <a:gd name="connsiteY34" fmla="*/ 3445525 h 6861482"/>
              <a:gd name="connsiteX35" fmla="*/ 3341 w 8047921"/>
              <a:gd name="connsiteY35" fmla="*/ 3405686 h 6861482"/>
              <a:gd name="connsiteX36" fmla="*/ 0 w 8047921"/>
              <a:gd name="connsiteY36" fmla="*/ 3393684 h 6861482"/>
              <a:gd name="connsiteX37" fmla="*/ 5588 w 8047921"/>
              <a:gd name="connsiteY37" fmla="*/ 3363918 h 6861482"/>
              <a:gd name="connsiteX38" fmla="*/ 28563 w 8047921"/>
              <a:gd name="connsiteY38" fmla="*/ 3279721 h 6861482"/>
              <a:gd name="connsiteX39" fmla="*/ 31618 w 8047921"/>
              <a:gd name="connsiteY39" fmla="*/ 3274732 h 6861482"/>
              <a:gd name="connsiteX40" fmla="*/ 54143 w 8047921"/>
              <a:gd name="connsiteY40" fmla="*/ 3204655 h 6861482"/>
              <a:gd name="connsiteX41" fmla="*/ 54066 w 8047921"/>
              <a:gd name="connsiteY41" fmla="*/ 3198166 h 6861482"/>
              <a:gd name="connsiteX42" fmla="*/ 59893 w 8047921"/>
              <a:gd name="connsiteY42" fmla="*/ 3181568 h 6861482"/>
              <a:gd name="connsiteX43" fmla="*/ 182871 w 8047921"/>
              <a:gd name="connsiteY43" fmla="*/ 3024678 h 6861482"/>
              <a:gd name="connsiteX44" fmla="*/ 305944 w 8047921"/>
              <a:gd name="connsiteY44" fmla="*/ 2810127 h 6861482"/>
              <a:gd name="connsiteX45" fmla="*/ 326259 w 8047921"/>
              <a:gd name="connsiteY45" fmla="*/ 2596949 h 6861482"/>
              <a:gd name="connsiteX46" fmla="*/ 556280 w 8047921"/>
              <a:gd name="connsiteY46" fmla="*/ 2524080 h 6861482"/>
              <a:gd name="connsiteX47" fmla="*/ 358274 w 8047921"/>
              <a:gd name="connsiteY47" fmla="*/ 2014028 h 6861482"/>
              <a:gd name="connsiteX48" fmla="*/ 340119 w 8047921"/>
              <a:gd name="connsiteY48" fmla="*/ 1914129 h 6861482"/>
              <a:gd name="connsiteX49" fmla="*/ 478258 w 8047921"/>
              <a:gd name="connsiteY49" fmla="*/ 1606217 h 6861482"/>
              <a:gd name="connsiteX50" fmla="*/ 500664 w 8047921"/>
              <a:gd name="connsiteY50" fmla="*/ 1556554 h 6861482"/>
              <a:gd name="connsiteX51" fmla="*/ 551219 w 8047921"/>
              <a:gd name="connsiteY51" fmla="*/ 1459414 h 6861482"/>
              <a:gd name="connsiteX52" fmla="*/ 687152 w 8047921"/>
              <a:gd name="connsiteY52" fmla="*/ 1466109 h 6861482"/>
              <a:gd name="connsiteX53" fmla="*/ 619370 w 8047921"/>
              <a:gd name="connsiteY53" fmla="*/ 1372761 h 6861482"/>
              <a:gd name="connsiteX54" fmla="*/ 491520 w 8047921"/>
              <a:gd name="connsiteY54" fmla="*/ 1080052 h 6861482"/>
              <a:gd name="connsiteX55" fmla="*/ 589761 w 8047921"/>
              <a:gd name="connsiteY55" fmla="*/ 854014 h 6861482"/>
              <a:gd name="connsiteX56" fmla="*/ 617929 w 8047921"/>
              <a:gd name="connsiteY56" fmla="*/ 821285 h 6861482"/>
              <a:gd name="connsiteX57" fmla="*/ 583503 w 8047921"/>
              <a:gd name="connsiteY57" fmla="*/ 760897 h 6861482"/>
              <a:gd name="connsiteX58" fmla="*/ 515241 w 8047921"/>
              <a:gd name="connsiteY58" fmla="*/ 560313 h 6861482"/>
              <a:gd name="connsiteX59" fmla="*/ 480798 w 8047921"/>
              <a:gd name="connsiteY59" fmla="*/ 423850 h 6861482"/>
              <a:gd name="connsiteX60" fmla="*/ 436755 w 8047921"/>
              <a:gd name="connsiteY60" fmla="*/ 361124 h 6861482"/>
              <a:gd name="connsiteX61" fmla="*/ 428051 w 8047921"/>
              <a:gd name="connsiteY61" fmla="*/ 314763 h 6861482"/>
              <a:gd name="connsiteX62" fmla="*/ 457954 w 8047921"/>
              <a:gd name="connsiteY62" fmla="*/ 104693 h 6861482"/>
              <a:gd name="connsiteX63" fmla="*/ 472694 w 8047921"/>
              <a:gd name="connsiteY63" fmla="*/ 52392 h 6861482"/>
              <a:gd name="connsiteX64" fmla="*/ 512572 w 8047921"/>
              <a:gd name="connsiteY64" fmla="*/ 23688 h 68614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8047921" h="6861482">
                <a:moveTo>
                  <a:pt x="58769" y="4239616"/>
                </a:moveTo>
                <a:lnTo>
                  <a:pt x="58894" y="4240495"/>
                </a:lnTo>
                <a:cubicBezTo>
                  <a:pt x="59164" y="4242428"/>
                  <a:pt x="59171" y="4242505"/>
                  <a:pt x="59045" y="4241609"/>
                </a:cubicBezTo>
                <a:close/>
                <a:moveTo>
                  <a:pt x="527473" y="0"/>
                </a:moveTo>
                <a:lnTo>
                  <a:pt x="8047921" y="0"/>
                </a:lnTo>
                <a:lnTo>
                  <a:pt x="8047921" y="6861482"/>
                </a:lnTo>
                <a:lnTo>
                  <a:pt x="1319860" y="6861482"/>
                </a:lnTo>
                <a:lnTo>
                  <a:pt x="1297994" y="6831011"/>
                </a:lnTo>
                <a:cubicBezTo>
                  <a:pt x="1121436" y="6580901"/>
                  <a:pt x="1026069" y="6413841"/>
                  <a:pt x="1024504" y="6405892"/>
                </a:cubicBezTo>
                <a:cubicBezTo>
                  <a:pt x="995790" y="6256850"/>
                  <a:pt x="915502" y="6175982"/>
                  <a:pt x="843366" y="6082357"/>
                </a:cubicBezTo>
                <a:cubicBezTo>
                  <a:pt x="780556" y="6000311"/>
                  <a:pt x="713540" y="5913360"/>
                  <a:pt x="690198" y="5793573"/>
                </a:cubicBezTo>
                <a:cubicBezTo>
                  <a:pt x="659374" y="5634705"/>
                  <a:pt x="756440" y="5782527"/>
                  <a:pt x="777021" y="5729320"/>
                </a:cubicBezTo>
                <a:cubicBezTo>
                  <a:pt x="741019" y="5642157"/>
                  <a:pt x="683667" y="5556007"/>
                  <a:pt x="670606" y="5463560"/>
                </a:cubicBezTo>
                <a:cubicBezTo>
                  <a:pt x="624014" y="5129308"/>
                  <a:pt x="509280" y="4866180"/>
                  <a:pt x="332307" y="4640688"/>
                </a:cubicBezTo>
                <a:cubicBezTo>
                  <a:pt x="281557" y="4575550"/>
                  <a:pt x="249914" y="4473150"/>
                  <a:pt x="178764" y="4440302"/>
                </a:cubicBezTo>
                <a:cubicBezTo>
                  <a:pt x="144180" y="4424583"/>
                  <a:pt x="119969" y="4400506"/>
                  <a:pt x="102405" y="4371063"/>
                </a:cubicBezTo>
                <a:lnTo>
                  <a:pt x="82464" y="4327380"/>
                </a:lnTo>
                <a:lnTo>
                  <a:pt x="72595" y="4327380"/>
                </a:lnTo>
                <a:lnTo>
                  <a:pt x="71105" y="4319440"/>
                </a:lnTo>
                <a:cubicBezTo>
                  <a:pt x="68098" y="4300784"/>
                  <a:pt x="63569" y="4267782"/>
                  <a:pt x="63234" y="4265601"/>
                </a:cubicBezTo>
                <a:cubicBezTo>
                  <a:pt x="56185" y="4219786"/>
                  <a:pt x="57328" y="4229054"/>
                  <a:pt x="58391" y="4236887"/>
                </a:cubicBezTo>
                <a:lnTo>
                  <a:pt x="58769" y="4239616"/>
                </a:lnTo>
                <a:lnTo>
                  <a:pt x="57161" y="4228245"/>
                </a:lnTo>
                <a:lnTo>
                  <a:pt x="55444" y="4216187"/>
                </a:lnTo>
                <a:lnTo>
                  <a:pt x="57173" y="4216187"/>
                </a:lnTo>
                <a:lnTo>
                  <a:pt x="46978" y="4153970"/>
                </a:lnTo>
                <a:cubicBezTo>
                  <a:pt x="41098" y="4115040"/>
                  <a:pt x="34414" y="4076730"/>
                  <a:pt x="23198" y="4042035"/>
                </a:cubicBezTo>
                <a:lnTo>
                  <a:pt x="12577" y="4017890"/>
                </a:lnTo>
                <a:lnTo>
                  <a:pt x="144506" y="3860429"/>
                </a:lnTo>
                <a:cubicBezTo>
                  <a:pt x="103351" y="3777846"/>
                  <a:pt x="58276" y="3834526"/>
                  <a:pt x="22695" y="3800021"/>
                </a:cubicBezTo>
                <a:cubicBezTo>
                  <a:pt x="23786" y="3791627"/>
                  <a:pt x="23716" y="3781009"/>
                  <a:pt x="24220" y="3771718"/>
                </a:cubicBezTo>
                <a:lnTo>
                  <a:pt x="27584" y="3757935"/>
                </a:lnTo>
                <a:lnTo>
                  <a:pt x="33375" y="3747325"/>
                </a:lnTo>
                <a:lnTo>
                  <a:pt x="77078" y="3705028"/>
                </a:lnTo>
                <a:cubicBezTo>
                  <a:pt x="173055" y="3608961"/>
                  <a:pt x="158512" y="3588143"/>
                  <a:pt x="31331" y="3445525"/>
                </a:cubicBezTo>
                <a:cubicBezTo>
                  <a:pt x="18649" y="3431228"/>
                  <a:pt x="9488" y="3418102"/>
                  <a:pt x="3341" y="3405686"/>
                </a:cubicBezTo>
                <a:lnTo>
                  <a:pt x="0" y="3393684"/>
                </a:lnTo>
                <a:lnTo>
                  <a:pt x="5588" y="3363918"/>
                </a:lnTo>
                <a:lnTo>
                  <a:pt x="28563" y="3279721"/>
                </a:lnTo>
                <a:lnTo>
                  <a:pt x="31618" y="3274732"/>
                </a:lnTo>
                <a:cubicBezTo>
                  <a:pt x="41998" y="3256804"/>
                  <a:pt x="51127" y="3236251"/>
                  <a:pt x="54143" y="3204655"/>
                </a:cubicBezTo>
                <a:lnTo>
                  <a:pt x="54066" y="3198166"/>
                </a:lnTo>
                <a:lnTo>
                  <a:pt x="59893" y="3181568"/>
                </a:lnTo>
                <a:cubicBezTo>
                  <a:pt x="95562" y="3088781"/>
                  <a:pt x="138958" y="3020054"/>
                  <a:pt x="182871" y="3024678"/>
                </a:cubicBezTo>
                <a:cubicBezTo>
                  <a:pt x="138662" y="2798901"/>
                  <a:pt x="138662" y="2798901"/>
                  <a:pt x="305944" y="2810127"/>
                </a:cubicBezTo>
                <a:cubicBezTo>
                  <a:pt x="246290" y="2658988"/>
                  <a:pt x="247386" y="2624324"/>
                  <a:pt x="326259" y="2596949"/>
                </a:cubicBezTo>
                <a:cubicBezTo>
                  <a:pt x="402195" y="2570407"/>
                  <a:pt x="485357" y="2575904"/>
                  <a:pt x="556280" y="2524080"/>
                </a:cubicBezTo>
                <a:cubicBezTo>
                  <a:pt x="498302" y="2335317"/>
                  <a:pt x="486850" y="2130710"/>
                  <a:pt x="358274" y="2014028"/>
                </a:cubicBezTo>
                <a:cubicBezTo>
                  <a:pt x="338015" y="1995898"/>
                  <a:pt x="325730" y="1940125"/>
                  <a:pt x="340119" y="1914129"/>
                </a:cubicBezTo>
                <a:cubicBezTo>
                  <a:pt x="391157" y="1817105"/>
                  <a:pt x="329468" y="1592503"/>
                  <a:pt x="478258" y="1606217"/>
                </a:cubicBezTo>
                <a:cubicBezTo>
                  <a:pt x="496627" y="1607581"/>
                  <a:pt x="514137" y="1590108"/>
                  <a:pt x="500664" y="1556554"/>
                </a:cubicBezTo>
                <a:cubicBezTo>
                  <a:pt x="454384" y="1442049"/>
                  <a:pt x="514266" y="1463610"/>
                  <a:pt x="551219" y="1459414"/>
                </a:cubicBezTo>
                <a:cubicBezTo>
                  <a:pt x="595940" y="1454776"/>
                  <a:pt x="644530" y="1511622"/>
                  <a:pt x="687152" y="1466109"/>
                </a:cubicBezTo>
                <a:cubicBezTo>
                  <a:pt x="679388" y="1405223"/>
                  <a:pt x="643786" y="1397333"/>
                  <a:pt x="619370" y="1372761"/>
                </a:cubicBezTo>
                <a:cubicBezTo>
                  <a:pt x="548020" y="1300280"/>
                  <a:pt x="490448" y="1221065"/>
                  <a:pt x="491520" y="1080052"/>
                </a:cubicBezTo>
                <a:cubicBezTo>
                  <a:pt x="492222" y="966113"/>
                  <a:pt x="487698" y="864105"/>
                  <a:pt x="589761" y="854014"/>
                </a:cubicBezTo>
                <a:cubicBezTo>
                  <a:pt x="605798" y="852486"/>
                  <a:pt x="614435" y="839840"/>
                  <a:pt x="617929" y="821285"/>
                </a:cubicBezTo>
                <a:cubicBezTo>
                  <a:pt x="606975" y="799992"/>
                  <a:pt x="596528" y="778040"/>
                  <a:pt x="583503" y="760897"/>
                </a:cubicBezTo>
                <a:cubicBezTo>
                  <a:pt x="539748" y="704450"/>
                  <a:pt x="526482" y="633687"/>
                  <a:pt x="515241" y="560313"/>
                </a:cubicBezTo>
                <a:cubicBezTo>
                  <a:pt x="508001" y="513531"/>
                  <a:pt x="499292" y="467166"/>
                  <a:pt x="480798" y="423850"/>
                </a:cubicBezTo>
                <a:cubicBezTo>
                  <a:pt x="469533" y="397046"/>
                  <a:pt x="455191" y="375704"/>
                  <a:pt x="436755" y="361124"/>
                </a:cubicBezTo>
                <a:cubicBezTo>
                  <a:pt x="420701" y="347903"/>
                  <a:pt x="416284" y="334407"/>
                  <a:pt x="428051" y="314763"/>
                </a:cubicBezTo>
                <a:cubicBezTo>
                  <a:pt x="461326" y="258432"/>
                  <a:pt x="476043" y="191375"/>
                  <a:pt x="457954" y="104693"/>
                </a:cubicBezTo>
                <a:cubicBezTo>
                  <a:pt x="452484" y="78523"/>
                  <a:pt x="457495" y="58007"/>
                  <a:pt x="472694" y="52392"/>
                </a:cubicBezTo>
                <a:cubicBezTo>
                  <a:pt x="488509" y="46345"/>
                  <a:pt x="501512" y="36363"/>
                  <a:pt x="512572" y="23688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aphicFrame>
        <p:nvGraphicFramePr>
          <p:cNvPr id="18" name="Sisällön paikkamerkki 2">
            <a:extLst>
              <a:ext uri="{FF2B5EF4-FFF2-40B4-BE49-F238E27FC236}">
                <a16:creationId xmlns:a16="http://schemas.microsoft.com/office/drawing/2014/main" id="{3619EA52-7E82-473F-A089-7CD9A211E95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50934778"/>
              </p:ext>
            </p:extLst>
          </p:nvPr>
        </p:nvGraphicFramePr>
        <p:xfrm>
          <a:off x="5550568" y="713312"/>
          <a:ext cx="5803231" cy="54949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031549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8">
            <a:extLst>
              <a:ext uri="{FF2B5EF4-FFF2-40B4-BE49-F238E27FC236}">
                <a16:creationId xmlns:a16="http://schemas.microsoft.com/office/drawing/2014/main" id="{BEC393DE-1394-4E5E-8479-8B46B8EE7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0">
            <a:extLst>
              <a:ext uri="{FF2B5EF4-FFF2-40B4-BE49-F238E27FC236}">
                <a16:creationId xmlns:a16="http://schemas.microsoft.com/office/drawing/2014/main" id="{033334BC-A5C9-4E98-B2FE-3FB7AD4D0E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99B2A06D-540C-44F2-85FB-08E0A316F8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13312"/>
            <a:ext cx="3200400" cy="5431376"/>
          </a:xfrm>
        </p:spPr>
        <p:txBody>
          <a:bodyPr>
            <a:normAutofit/>
          </a:bodyPr>
          <a:lstStyle/>
          <a:p>
            <a:r>
              <a:rPr lang="fi-FI" b="1">
                <a:solidFill>
                  <a:srgbClr val="75AA98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B. En dyykkaa jos</a:t>
            </a:r>
            <a:endParaRPr lang="fi-FI" dirty="0">
              <a:solidFill>
                <a:srgbClr val="75AA98"/>
              </a:solidFill>
            </a:endParaRPr>
          </a:p>
        </p:txBody>
      </p:sp>
      <p:sp useBgFill="1">
        <p:nvSpPr>
          <p:cNvPr id="17" name="Freeform: Shape 12">
            <a:extLst>
              <a:ext uri="{FF2B5EF4-FFF2-40B4-BE49-F238E27FC236}">
                <a16:creationId xmlns:a16="http://schemas.microsoft.com/office/drawing/2014/main" id="{F7BB91D9-FCCF-4464-A06C-903EF4F376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44081" y="-3482"/>
            <a:ext cx="8047921" cy="6861482"/>
          </a:xfrm>
          <a:custGeom>
            <a:avLst/>
            <a:gdLst>
              <a:gd name="connsiteX0" fmla="*/ 58769 w 8047921"/>
              <a:gd name="connsiteY0" fmla="*/ 4239616 h 6861482"/>
              <a:gd name="connsiteX1" fmla="*/ 58894 w 8047921"/>
              <a:gd name="connsiteY1" fmla="*/ 4240495 h 6861482"/>
              <a:gd name="connsiteX2" fmla="*/ 59045 w 8047921"/>
              <a:gd name="connsiteY2" fmla="*/ 4241609 h 6861482"/>
              <a:gd name="connsiteX3" fmla="*/ 527473 w 8047921"/>
              <a:gd name="connsiteY3" fmla="*/ 0 h 6861482"/>
              <a:gd name="connsiteX4" fmla="*/ 8047921 w 8047921"/>
              <a:gd name="connsiteY4" fmla="*/ 0 h 6861482"/>
              <a:gd name="connsiteX5" fmla="*/ 8047921 w 8047921"/>
              <a:gd name="connsiteY5" fmla="*/ 6861482 h 6861482"/>
              <a:gd name="connsiteX6" fmla="*/ 1319860 w 8047921"/>
              <a:gd name="connsiteY6" fmla="*/ 6861482 h 6861482"/>
              <a:gd name="connsiteX7" fmla="*/ 1297994 w 8047921"/>
              <a:gd name="connsiteY7" fmla="*/ 6831011 h 6861482"/>
              <a:gd name="connsiteX8" fmla="*/ 1024504 w 8047921"/>
              <a:gd name="connsiteY8" fmla="*/ 6405892 h 6861482"/>
              <a:gd name="connsiteX9" fmla="*/ 843366 w 8047921"/>
              <a:gd name="connsiteY9" fmla="*/ 6082357 h 6861482"/>
              <a:gd name="connsiteX10" fmla="*/ 690198 w 8047921"/>
              <a:gd name="connsiteY10" fmla="*/ 5793573 h 6861482"/>
              <a:gd name="connsiteX11" fmla="*/ 777021 w 8047921"/>
              <a:gd name="connsiteY11" fmla="*/ 5729320 h 6861482"/>
              <a:gd name="connsiteX12" fmla="*/ 670606 w 8047921"/>
              <a:gd name="connsiteY12" fmla="*/ 5463560 h 6861482"/>
              <a:gd name="connsiteX13" fmla="*/ 332307 w 8047921"/>
              <a:gd name="connsiteY13" fmla="*/ 4640688 h 6861482"/>
              <a:gd name="connsiteX14" fmla="*/ 178764 w 8047921"/>
              <a:gd name="connsiteY14" fmla="*/ 4440302 h 6861482"/>
              <a:gd name="connsiteX15" fmla="*/ 102405 w 8047921"/>
              <a:gd name="connsiteY15" fmla="*/ 4371063 h 6861482"/>
              <a:gd name="connsiteX16" fmla="*/ 82464 w 8047921"/>
              <a:gd name="connsiteY16" fmla="*/ 4327380 h 6861482"/>
              <a:gd name="connsiteX17" fmla="*/ 72595 w 8047921"/>
              <a:gd name="connsiteY17" fmla="*/ 4327380 h 6861482"/>
              <a:gd name="connsiteX18" fmla="*/ 71105 w 8047921"/>
              <a:gd name="connsiteY18" fmla="*/ 4319440 h 6861482"/>
              <a:gd name="connsiteX19" fmla="*/ 63234 w 8047921"/>
              <a:gd name="connsiteY19" fmla="*/ 4265601 h 6861482"/>
              <a:gd name="connsiteX20" fmla="*/ 58391 w 8047921"/>
              <a:gd name="connsiteY20" fmla="*/ 4236887 h 6861482"/>
              <a:gd name="connsiteX21" fmla="*/ 58769 w 8047921"/>
              <a:gd name="connsiteY21" fmla="*/ 4239616 h 6861482"/>
              <a:gd name="connsiteX22" fmla="*/ 57161 w 8047921"/>
              <a:gd name="connsiteY22" fmla="*/ 4228245 h 6861482"/>
              <a:gd name="connsiteX23" fmla="*/ 55444 w 8047921"/>
              <a:gd name="connsiteY23" fmla="*/ 4216187 h 6861482"/>
              <a:gd name="connsiteX24" fmla="*/ 57173 w 8047921"/>
              <a:gd name="connsiteY24" fmla="*/ 4216187 h 6861482"/>
              <a:gd name="connsiteX25" fmla="*/ 46978 w 8047921"/>
              <a:gd name="connsiteY25" fmla="*/ 4153970 h 6861482"/>
              <a:gd name="connsiteX26" fmla="*/ 23198 w 8047921"/>
              <a:gd name="connsiteY26" fmla="*/ 4042035 h 6861482"/>
              <a:gd name="connsiteX27" fmla="*/ 12577 w 8047921"/>
              <a:gd name="connsiteY27" fmla="*/ 4017890 h 6861482"/>
              <a:gd name="connsiteX28" fmla="*/ 144506 w 8047921"/>
              <a:gd name="connsiteY28" fmla="*/ 3860429 h 6861482"/>
              <a:gd name="connsiteX29" fmla="*/ 22695 w 8047921"/>
              <a:gd name="connsiteY29" fmla="*/ 3800021 h 6861482"/>
              <a:gd name="connsiteX30" fmla="*/ 24220 w 8047921"/>
              <a:gd name="connsiteY30" fmla="*/ 3771718 h 6861482"/>
              <a:gd name="connsiteX31" fmla="*/ 27584 w 8047921"/>
              <a:gd name="connsiteY31" fmla="*/ 3757935 h 6861482"/>
              <a:gd name="connsiteX32" fmla="*/ 33375 w 8047921"/>
              <a:gd name="connsiteY32" fmla="*/ 3747325 h 6861482"/>
              <a:gd name="connsiteX33" fmla="*/ 77078 w 8047921"/>
              <a:gd name="connsiteY33" fmla="*/ 3705028 h 6861482"/>
              <a:gd name="connsiteX34" fmla="*/ 31331 w 8047921"/>
              <a:gd name="connsiteY34" fmla="*/ 3445525 h 6861482"/>
              <a:gd name="connsiteX35" fmla="*/ 3341 w 8047921"/>
              <a:gd name="connsiteY35" fmla="*/ 3405686 h 6861482"/>
              <a:gd name="connsiteX36" fmla="*/ 0 w 8047921"/>
              <a:gd name="connsiteY36" fmla="*/ 3393684 h 6861482"/>
              <a:gd name="connsiteX37" fmla="*/ 5588 w 8047921"/>
              <a:gd name="connsiteY37" fmla="*/ 3363918 h 6861482"/>
              <a:gd name="connsiteX38" fmla="*/ 28563 w 8047921"/>
              <a:gd name="connsiteY38" fmla="*/ 3279721 h 6861482"/>
              <a:gd name="connsiteX39" fmla="*/ 31618 w 8047921"/>
              <a:gd name="connsiteY39" fmla="*/ 3274732 h 6861482"/>
              <a:gd name="connsiteX40" fmla="*/ 54143 w 8047921"/>
              <a:gd name="connsiteY40" fmla="*/ 3204655 h 6861482"/>
              <a:gd name="connsiteX41" fmla="*/ 54066 w 8047921"/>
              <a:gd name="connsiteY41" fmla="*/ 3198166 h 6861482"/>
              <a:gd name="connsiteX42" fmla="*/ 59893 w 8047921"/>
              <a:gd name="connsiteY42" fmla="*/ 3181568 h 6861482"/>
              <a:gd name="connsiteX43" fmla="*/ 182871 w 8047921"/>
              <a:gd name="connsiteY43" fmla="*/ 3024678 h 6861482"/>
              <a:gd name="connsiteX44" fmla="*/ 305944 w 8047921"/>
              <a:gd name="connsiteY44" fmla="*/ 2810127 h 6861482"/>
              <a:gd name="connsiteX45" fmla="*/ 326259 w 8047921"/>
              <a:gd name="connsiteY45" fmla="*/ 2596949 h 6861482"/>
              <a:gd name="connsiteX46" fmla="*/ 556280 w 8047921"/>
              <a:gd name="connsiteY46" fmla="*/ 2524080 h 6861482"/>
              <a:gd name="connsiteX47" fmla="*/ 358274 w 8047921"/>
              <a:gd name="connsiteY47" fmla="*/ 2014028 h 6861482"/>
              <a:gd name="connsiteX48" fmla="*/ 340119 w 8047921"/>
              <a:gd name="connsiteY48" fmla="*/ 1914129 h 6861482"/>
              <a:gd name="connsiteX49" fmla="*/ 478258 w 8047921"/>
              <a:gd name="connsiteY49" fmla="*/ 1606217 h 6861482"/>
              <a:gd name="connsiteX50" fmla="*/ 500664 w 8047921"/>
              <a:gd name="connsiteY50" fmla="*/ 1556554 h 6861482"/>
              <a:gd name="connsiteX51" fmla="*/ 551219 w 8047921"/>
              <a:gd name="connsiteY51" fmla="*/ 1459414 h 6861482"/>
              <a:gd name="connsiteX52" fmla="*/ 687152 w 8047921"/>
              <a:gd name="connsiteY52" fmla="*/ 1466109 h 6861482"/>
              <a:gd name="connsiteX53" fmla="*/ 619370 w 8047921"/>
              <a:gd name="connsiteY53" fmla="*/ 1372761 h 6861482"/>
              <a:gd name="connsiteX54" fmla="*/ 491520 w 8047921"/>
              <a:gd name="connsiteY54" fmla="*/ 1080052 h 6861482"/>
              <a:gd name="connsiteX55" fmla="*/ 589761 w 8047921"/>
              <a:gd name="connsiteY55" fmla="*/ 854014 h 6861482"/>
              <a:gd name="connsiteX56" fmla="*/ 617929 w 8047921"/>
              <a:gd name="connsiteY56" fmla="*/ 821285 h 6861482"/>
              <a:gd name="connsiteX57" fmla="*/ 583503 w 8047921"/>
              <a:gd name="connsiteY57" fmla="*/ 760897 h 6861482"/>
              <a:gd name="connsiteX58" fmla="*/ 515241 w 8047921"/>
              <a:gd name="connsiteY58" fmla="*/ 560313 h 6861482"/>
              <a:gd name="connsiteX59" fmla="*/ 480798 w 8047921"/>
              <a:gd name="connsiteY59" fmla="*/ 423850 h 6861482"/>
              <a:gd name="connsiteX60" fmla="*/ 436755 w 8047921"/>
              <a:gd name="connsiteY60" fmla="*/ 361124 h 6861482"/>
              <a:gd name="connsiteX61" fmla="*/ 428051 w 8047921"/>
              <a:gd name="connsiteY61" fmla="*/ 314763 h 6861482"/>
              <a:gd name="connsiteX62" fmla="*/ 457954 w 8047921"/>
              <a:gd name="connsiteY62" fmla="*/ 104693 h 6861482"/>
              <a:gd name="connsiteX63" fmla="*/ 472694 w 8047921"/>
              <a:gd name="connsiteY63" fmla="*/ 52392 h 6861482"/>
              <a:gd name="connsiteX64" fmla="*/ 512572 w 8047921"/>
              <a:gd name="connsiteY64" fmla="*/ 23688 h 68614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8047921" h="6861482">
                <a:moveTo>
                  <a:pt x="58769" y="4239616"/>
                </a:moveTo>
                <a:lnTo>
                  <a:pt x="58894" y="4240495"/>
                </a:lnTo>
                <a:cubicBezTo>
                  <a:pt x="59164" y="4242428"/>
                  <a:pt x="59171" y="4242505"/>
                  <a:pt x="59045" y="4241609"/>
                </a:cubicBezTo>
                <a:close/>
                <a:moveTo>
                  <a:pt x="527473" y="0"/>
                </a:moveTo>
                <a:lnTo>
                  <a:pt x="8047921" y="0"/>
                </a:lnTo>
                <a:lnTo>
                  <a:pt x="8047921" y="6861482"/>
                </a:lnTo>
                <a:lnTo>
                  <a:pt x="1319860" y="6861482"/>
                </a:lnTo>
                <a:lnTo>
                  <a:pt x="1297994" y="6831011"/>
                </a:lnTo>
                <a:cubicBezTo>
                  <a:pt x="1121436" y="6580901"/>
                  <a:pt x="1026069" y="6413841"/>
                  <a:pt x="1024504" y="6405892"/>
                </a:cubicBezTo>
                <a:cubicBezTo>
                  <a:pt x="995790" y="6256850"/>
                  <a:pt x="915502" y="6175982"/>
                  <a:pt x="843366" y="6082357"/>
                </a:cubicBezTo>
                <a:cubicBezTo>
                  <a:pt x="780556" y="6000311"/>
                  <a:pt x="713540" y="5913360"/>
                  <a:pt x="690198" y="5793573"/>
                </a:cubicBezTo>
                <a:cubicBezTo>
                  <a:pt x="659374" y="5634705"/>
                  <a:pt x="756440" y="5782527"/>
                  <a:pt x="777021" y="5729320"/>
                </a:cubicBezTo>
                <a:cubicBezTo>
                  <a:pt x="741019" y="5642157"/>
                  <a:pt x="683667" y="5556007"/>
                  <a:pt x="670606" y="5463560"/>
                </a:cubicBezTo>
                <a:cubicBezTo>
                  <a:pt x="624014" y="5129308"/>
                  <a:pt x="509280" y="4866180"/>
                  <a:pt x="332307" y="4640688"/>
                </a:cubicBezTo>
                <a:cubicBezTo>
                  <a:pt x="281557" y="4575550"/>
                  <a:pt x="249914" y="4473150"/>
                  <a:pt x="178764" y="4440302"/>
                </a:cubicBezTo>
                <a:cubicBezTo>
                  <a:pt x="144180" y="4424583"/>
                  <a:pt x="119969" y="4400506"/>
                  <a:pt x="102405" y="4371063"/>
                </a:cubicBezTo>
                <a:lnTo>
                  <a:pt x="82464" y="4327380"/>
                </a:lnTo>
                <a:lnTo>
                  <a:pt x="72595" y="4327380"/>
                </a:lnTo>
                <a:lnTo>
                  <a:pt x="71105" y="4319440"/>
                </a:lnTo>
                <a:cubicBezTo>
                  <a:pt x="68098" y="4300784"/>
                  <a:pt x="63569" y="4267782"/>
                  <a:pt x="63234" y="4265601"/>
                </a:cubicBezTo>
                <a:cubicBezTo>
                  <a:pt x="56185" y="4219786"/>
                  <a:pt x="57328" y="4229054"/>
                  <a:pt x="58391" y="4236887"/>
                </a:cubicBezTo>
                <a:lnTo>
                  <a:pt x="58769" y="4239616"/>
                </a:lnTo>
                <a:lnTo>
                  <a:pt x="57161" y="4228245"/>
                </a:lnTo>
                <a:lnTo>
                  <a:pt x="55444" y="4216187"/>
                </a:lnTo>
                <a:lnTo>
                  <a:pt x="57173" y="4216187"/>
                </a:lnTo>
                <a:lnTo>
                  <a:pt x="46978" y="4153970"/>
                </a:lnTo>
                <a:cubicBezTo>
                  <a:pt x="41098" y="4115040"/>
                  <a:pt x="34414" y="4076730"/>
                  <a:pt x="23198" y="4042035"/>
                </a:cubicBezTo>
                <a:lnTo>
                  <a:pt x="12577" y="4017890"/>
                </a:lnTo>
                <a:lnTo>
                  <a:pt x="144506" y="3860429"/>
                </a:lnTo>
                <a:cubicBezTo>
                  <a:pt x="103351" y="3777846"/>
                  <a:pt x="58276" y="3834526"/>
                  <a:pt x="22695" y="3800021"/>
                </a:cubicBezTo>
                <a:cubicBezTo>
                  <a:pt x="23786" y="3791627"/>
                  <a:pt x="23716" y="3781009"/>
                  <a:pt x="24220" y="3771718"/>
                </a:cubicBezTo>
                <a:lnTo>
                  <a:pt x="27584" y="3757935"/>
                </a:lnTo>
                <a:lnTo>
                  <a:pt x="33375" y="3747325"/>
                </a:lnTo>
                <a:lnTo>
                  <a:pt x="77078" y="3705028"/>
                </a:lnTo>
                <a:cubicBezTo>
                  <a:pt x="173055" y="3608961"/>
                  <a:pt x="158512" y="3588143"/>
                  <a:pt x="31331" y="3445525"/>
                </a:cubicBezTo>
                <a:cubicBezTo>
                  <a:pt x="18649" y="3431228"/>
                  <a:pt x="9488" y="3418102"/>
                  <a:pt x="3341" y="3405686"/>
                </a:cubicBezTo>
                <a:lnTo>
                  <a:pt x="0" y="3393684"/>
                </a:lnTo>
                <a:lnTo>
                  <a:pt x="5588" y="3363918"/>
                </a:lnTo>
                <a:lnTo>
                  <a:pt x="28563" y="3279721"/>
                </a:lnTo>
                <a:lnTo>
                  <a:pt x="31618" y="3274732"/>
                </a:lnTo>
                <a:cubicBezTo>
                  <a:pt x="41998" y="3256804"/>
                  <a:pt x="51127" y="3236251"/>
                  <a:pt x="54143" y="3204655"/>
                </a:cubicBezTo>
                <a:lnTo>
                  <a:pt x="54066" y="3198166"/>
                </a:lnTo>
                <a:lnTo>
                  <a:pt x="59893" y="3181568"/>
                </a:lnTo>
                <a:cubicBezTo>
                  <a:pt x="95562" y="3088781"/>
                  <a:pt x="138958" y="3020054"/>
                  <a:pt x="182871" y="3024678"/>
                </a:cubicBezTo>
                <a:cubicBezTo>
                  <a:pt x="138662" y="2798901"/>
                  <a:pt x="138662" y="2798901"/>
                  <a:pt x="305944" y="2810127"/>
                </a:cubicBezTo>
                <a:cubicBezTo>
                  <a:pt x="246290" y="2658988"/>
                  <a:pt x="247386" y="2624324"/>
                  <a:pt x="326259" y="2596949"/>
                </a:cubicBezTo>
                <a:cubicBezTo>
                  <a:pt x="402195" y="2570407"/>
                  <a:pt x="485357" y="2575904"/>
                  <a:pt x="556280" y="2524080"/>
                </a:cubicBezTo>
                <a:cubicBezTo>
                  <a:pt x="498302" y="2335317"/>
                  <a:pt x="486850" y="2130710"/>
                  <a:pt x="358274" y="2014028"/>
                </a:cubicBezTo>
                <a:cubicBezTo>
                  <a:pt x="338015" y="1995898"/>
                  <a:pt x="325730" y="1940125"/>
                  <a:pt x="340119" y="1914129"/>
                </a:cubicBezTo>
                <a:cubicBezTo>
                  <a:pt x="391157" y="1817105"/>
                  <a:pt x="329468" y="1592503"/>
                  <a:pt x="478258" y="1606217"/>
                </a:cubicBezTo>
                <a:cubicBezTo>
                  <a:pt x="496627" y="1607581"/>
                  <a:pt x="514137" y="1590108"/>
                  <a:pt x="500664" y="1556554"/>
                </a:cubicBezTo>
                <a:cubicBezTo>
                  <a:pt x="454384" y="1442049"/>
                  <a:pt x="514266" y="1463610"/>
                  <a:pt x="551219" y="1459414"/>
                </a:cubicBezTo>
                <a:cubicBezTo>
                  <a:pt x="595940" y="1454776"/>
                  <a:pt x="644530" y="1511622"/>
                  <a:pt x="687152" y="1466109"/>
                </a:cubicBezTo>
                <a:cubicBezTo>
                  <a:pt x="679388" y="1405223"/>
                  <a:pt x="643786" y="1397333"/>
                  <a:pt x="619370" y="1372761"/>
                </a:cubicBezTo>
                <a:cubicBezTo>
                  <a:pt x="548020" y="1300280"/>
                  <a:pt x="490448" y="1221065"/>
                  <a:pt x="491520" y="1080052"/>
                </a:cubicBezTo>
                <a:cubicBezTo>
                  <a:pt x="492222" y="966113"/>
                  <a:pt x="487698" y="864105"/>
                  <a:pt x="589761" y="854014"/>
                </a:cubicBezTo>
                <a:cubicBezTo>
                  <a:pt x="605798" y="852486"/>
                  <a:pt x="614435" y="839840"/>
                  <a:pt x="617929" y="821285"/>
                </a:cubicBezTo>
                <a:cubicBezTo>
                  <a:pt x="606975" y="799992"/>
                  <a:pt x="596528" y="778040"/>
                  <a:pt x="583503" y="760897"/>
                </a:cubicBezTo>
                <a:cubicBezTo>
                  <a:pt x="539748" y="704450"/>
                  <a:pt x="526482" y="633687"/>
                  <a:pt x="515241" y="560313"/>
                </a:cubicBezTo>
                <a:cubicBezTo>
                  <a:pt x="508001" y="513531"/>
                  <a:pt x="499292" y="467166"/>
                  <a:pt x="480798" y="423850"/>
                </a:cubicBezTo>
                <a:cubicBezTo>
                  <a:pt x="469533" y="397046"/>
                  <a:pt x="455191" y="375704"/>
                  <a:pt x="436755" y="361124"/>
                </a:cubicBezTo>
                <a:cubicBezTo>
                  <a:pt x="420701" y="347903"/>
                  <a:pt x="416284" y="334407"/>
                  <a:pt x="428051" y="314763"/>
                </a:cubicBezTo>
                <a:cubicBezTo>
                  <a:pt x="461326" y="258432"/>
                  <a:pt x="476043" y="191375"/>
                  <a:pt x="457954" y="104693"/>
                </a:cubicBezTo>
                <a:cubicBezTo>
                  <a:pt x="452484" y="78523"/>
                  <a:pt x="457495" y="58007"/>
                  <a:pt x="472694" y="52392"/>
                </a:cubicBezTo>
                <a:cubicBezTo>
                  <a:pt x="488509" y="46345"/>
                  <a:pt x="501512" y="36363"/>
                  <a:pt x="512572" y="23688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aphicFrame>
        <p:nvGraphicFramePr>
          <p:cNvPr id="18" name="Sisällön paikkamerkki 2">
            <a:extLst>
              <a:ext uri="{FF2B5EF4-FFF2-40B4-BE49-F238E27FC236}">
                <a16:creationId xmlns:a16="http://schemas.microsoft.com/office/drawing/2014/main" id="{3619EA52-7E82-473F-A089-7CD9A211E95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94737918"/>
              </p:ext>
            </p:extLst>
          </p:nvPr>
        </p:nvGraphicFramePr>
        <p:xfrm>
          <a:off x="5550568" y="713312"/>
          <a:ext cx="5803231" cy="54949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270559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8">
            <a:extLst>
              <a:ext uri="{FF2B5EF4-FFF2-40B4-BE49-F238E27FC236}">
                <a16:creationId xmlns:a16="http://schemas.microsoft.com/office/drawing/2014/main" id="{BEC393DE-1394-4E5E-8479-8B46B8EE7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0">
            <a:extLst>
              <a:ext uri="{FF2B5EF4-FFF2-40B4-BE49-F238E27FC236}">
                <a16:creationId xmlns:a16="http://schemas.microsoft.com/office/drawing/2014/main" id="{033334BC-A5C9-4E98-B2FE-3FB7AD4D0E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99B2A06D-540C-44F2-85FB-08E0A316F8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13312"/>
            <a:ext cx="3200400" cy="5431376"/>
          </a:xfrm>
        </p:spPr>
        <p:txBody>
          <a:bodyPr>
            <a:normAutofit/>
          </a:bodyPr>
          <a:lstStyle/>
          <a:p>
            <a:r>
              <a:rPr lang="fi-FI" b="1" dirty="0">
                <a:solidFill>
                  <a:srgbClr val="75AA98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B. En dyykkaa jos</a:t>
            </a:r>
            <a:endParaRPr lang="fi-FI" dirty="0">
              <a:solidFill>
                <a:srgbClr val="75AA98"/>
              </a:solidFill>
            </a:endParaRPr>
          </a:p>
        </p:txBody>
      </p:sp>
      <p:sp useBgFill="1">
        <p:nvSpPr>
          <p:cNvPr id="17" name="Freeform: Shape 12">
            <a:extLst>
              <a:ext uri="{FF2B5EF4-FFF2-40B4-BE49-F238E27FC236}">
                <a16:creationId xmlns:a16="http://schemas.microsoft.com/office/drawing/2014/main" id="{F7BB91D9-FCCF-4464-A06C-903EF4F376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44081" y="-3482"/>
            <a:ext cx="8047921" cy="6861482"/>
          </a:xfrm>
          <a:custGeom>
            <a:avLst/>
            <a:gdLst>
              <a:gd name="connsiteX0" fmla="*/ 58769 w 8047921"/>
              <a:gd name="connsiteY0" fmla="*/ 4239616 h 6861482"/>
              <a:gd name="connsiteX1" fmla="*/ 58894 w 8047921"/>
              <a:gd name="connsiteY1" fmla="*/ 4240495 h 6861482"/>
              <a:gd name="connsiteX2" fmla="*/ 59045 w 8047921"/>
              <a:gd name="connsiteY2" fmla="*/ 4241609 h 6861482"/>
              <a:gd name="connsiteX3" fmla="*/ 527473 w 8047921"/>
              <a:gd name="connsiteY3" fmla="*/ 0 h 6861482"/>
              <a:gd name="connsiteX4" fmla="*/ 8047921 w 8047921"/>
              <a:gd name="connsiteY4" fmla="*/ 0 h 6861482"/>
              <a:gd name="connsiteX5" fmla="*/ 8047921 w 8047921"/>
              <a:gd name="connsiteY5" fmla="*/ 6861482 h 6861482"/>
              <a:gd name="connsiteX6" fmla="*/ 1319860 w 8047921"/>
              <a:gd name="connsiteY6" fmla="*/ 6861482 h 6861482"/>
              <a:gd name="connsiteX7" fmla="*/ 1297994 w 8047921"/>
              <a:gd name="connsiteY7" fmla="*/ 6831011 h 6861482"/>
              <a:gd name="connsiteX8" fmla="*/ 1024504 w 8047921"/>
              <a:gd name="connsiteY8" fmla="*/ 6405892 h 6861482"/>
              <a:gd name="connsiteX9" fmla="*/ 843366 w 8047921"/>
              <a:gd name="connsiteY9" fmla="*/ 6082357 h 6861482"/>
              <a:gd name="connsiteX10" fmla="*/ 690198 w 8047921"/>
              <a:gd name="connsiteY10" fmla="*/ 5793573 h 6861482"/>
              <a:gd name="connsiteX11" fmla="*/ 777021 w 8047921"/>
              <a:gd name="connsiteY11" fmla="*/ 5729320 h 6861482"/>
              <a:gd name="connsiteX12" fmla="*/ 670606 w 8047921"/>
              <a:gd name="connsiteY12" fmla="*/ 5463560 h 6861482"/>
              <a:gd name="connsiteX13" fmla="*/ 332307 w 8047921"/>
              <a:gd name="connsiteY13" fmla="*/ 4640688 h 6861482"/>
              <a:gd name="connsiteX14" fmla="*/ 178764 w 8047921"/>
              <a:gd name="connsiteY14" fmla="*/ 4440302 h 6861482"/>
              <a:gd name="connsiteX15" fmla="*/ 102405 w 8047921"/>
              <a:gd name="connsiteY15" fmla="*/ 4371063 h 6861482"/>
              <a:gd name="connsiteX16" fmla="*/ 82464 w 8047921"/>
              <a:gd name="connsiteY16" fmla="*/ 4327380 h 6861482"/>
              <a:gd name="connsiteX17" fmla="*/ 72595 w 8047921"/>
              <a:gd name="connsiteY17" fmla="*/ 4327380 h 6861482"/>
              <a:gd name="connsiteX18" fmla="*/ 71105 w 8047921"/>
              <a:gd name="connsiteY18" fmla="*/ 4319440 h 6861482"/>
              <a:gd name="connsiteX19" fmla="*/ 63234 w 8047921"/>
              <a:gd name="connsiteY19" fmla="*/ 4265601 h 6861482"/>
              <a:gd name="connsiteX20" fmla="*/ 58391 w 8047921"/>
              <a:gd name="connsiteY20" fmla="*/ 4236887 h 6861482"/>
              <a:gd name="connsiteX21" fmla="*/ 58769 w 8047921"/>
              <a:gd name="connsiteY21" fmla="*/ 4239616 h 6861482"/>
              <a:gd name="connsiteX22" fmla="*/ 57161 w 8047921"/>
              <a:gd name="connsiteY22" fmla="*/ 4228245 h 6861482"/>
              <a:gd name="connsiteX23" fmla="*/ 55444 w 8047921"/>
              <a:gd name="connsiteY23" fmla="*/ 4216187 h 6861482"/>
              <a:gd name="connsiteX24" fmla="*/ 57173 w 8047921"/>
              <a:gd name="connsiteY24" fmla="*/ 4216187 h 6861482"/>
              <a:gd name="connsiteX25" fmla="*/ 46978 w 8047921"/>
              <a:gd name="connsiteY25" fmla="*/ 4153970 h 6861482"/>
              <a:gd name="connsiteX26" fmla="*/ 23198 w 8047921"/>
              <a:gd name="connsiteY26" fmla="*/ 4042035 h 6861482"/>
              <a:gd name="connsiteX27" fmla="*/ 12577 w 8047921"/>
              <a:gd name="connsiteY27" fmla="*/ 4017890 h 6861482"/>
              <a:gd name="connsiteX28" fmla="*/ 144506 w 8047921"/>
              <a:gd name="connsiteY28" fmla="*/ 3860429 h 6861482"/>
              <a:gd name="connsiteX29" fmla="*/ 22695 w 8047921"/>
              <a:gd name="connsiteY29" fmla="*/ 3800021 h 6861482"/>
              <a:gd name="connsiteX30" fmla="*/ 24220 w 8047921"/>
              <a:gd name="connsiteY30" fmla="*/ 3771718 h 6861482"/>
              <a:gd name="connsiteX31" fmla="*/ 27584 w 8047921"/>
              <a:gd name="connsiteY31" fmla="*/ 3757935 h 6861482"/>
              <a:gd name="connsiteX32" fmla="*/ 33375 w 8047921"/>
              <a:gd name="connsiteY32" fmla="*/ 3747325 h 6861482"/>
              <a:gd name="connsiteX33" fmla="*/ 77078 w 8047921"/>
              <a:gd name="connsiteY33" fmla="*/ 3705028 h 6861482"/>
              <a:gd name="connsiteX34" fmla="*/ 31331 w 8047921"/>
              <a:gd name="connsiteY34" fmla="*/ 3445525 h 6861482"/>
              <a:gd name="connsiteX35" fmla="*/ 3341 w 8047921"/>
              <a:gd name="connsiteY35" fmla="*/ 3405686 h 6861482"/>
              <a:gd name="connsiteX36" fmla="*/ 0 w 8047921"/>
              <a:gd name="connsiteY36" fmla="*/ 3393684 h 6861482"/>
              <a:gd name="connsiteX37" fmla="*/ 5588 w 8047921"/>
              <a:gd name="connsiteY37" fmla="*/ 3363918 h 6861482"/>
              <a:gd name="connsiteX38" fmla="*/ 28563 w 8047921"/>
              <a:gd name="connsiteY38" fmla="*/ 3279721 h 6861482"/>
              <a:gd name="connsiteX39" fmla="*/ 31618 w 8047921"/>
              <a:gd name="connsiteY39" fmla="*/ 3274732 h 6861482"/>
              <a:gd name="connsiteX40" fmla="*/ 54143 w 8047921"/>
              <a:gd name="connsiteY40" fmla="*/ 3204655 h 6861482"/>
              <a:gd name="connsiteX41" fmla="*/ 54066 w 8047921"/>
              <a:gd name="connsiteY41" fmla="*/ 3198166 h 6861482"/>
              <a:gd name="connsiteX42" fmla="*/ 59893 w 8047921"/>
              <a:gd name="connsiteY42" fmla="*/ 3181568 h 6861482"/>
              <a:gd name="connsiteX43" fmla="*/ 182871 w 8047921"/>
              <a:gd name="connsiteY43" fmla="*/ 3024678 h 6861482"/>
              <a:gd name="connsiteX44" fmla="*/ 305944 w 8047921"/>
              <a:gd name="connsiteY44" fmla="*/ 2810127 h 6861482"/>
              <a:gd name="connsiteX45" fmla="*/ 326259 w 8047921"/>
              <a:gd name="connsiteY45" fmla="*/ 2596949 h 6861482"/>
              <a:gd name="connsiteX46" fmla="*/ 556280 w 8047921"/>
              <a:gd name="connsiteY46" fmla="*/ 2524080 h 6861482"/>
              <a:gd name="connsiteX47" fmla="*/ 358274 w 8047921"/>
              <a:gd name="connsiteY47" fmla="*/ 2014028 h 6861482"/>
              <a:gd name="connsiteX48" fmla="*/ 340119 w 8047921"/>
              <a:gd name="connsiteY48" fmla="*/ 1914129 h 6861482"/>
              <a:gd name="connsiteX49" fmla="*/ 478258 w 8047921"/>
              <a:gd name="connsiteY49" fmla="*/ 1606217 h 6861482"/>
              <a:gd name="connsiteX50" fmla="*/ 500664 w 8047921"/>
              <a:gd name="connsiteY50" fmla="*/ 1556554 h 6861482"/>
              <a:gd name="connsiteX51" fmla="*/ 551219 w 8047921"/>
              <a:gd name="connsiteY51" fmla="*/ 1459414 h 6861482"/>
              <a:gd name="connsiteX52" fmla="*/ 687152 w 8047921"/>
              <a:gd name="connsiteY52" fmla="*/ 1466109 h 6861482"/>
              <a:gd name="connsiteX53" fmla="*/ 619370 w 8047921"/>
              <a:gd name="connsiteY53" fmla="*/ 1372761 h 6861482"/>
              <a:gd name="connsiteX54" fmla="*/ 491520 w 8047921"/>
              <a:gd name="connsiteY54" fmla="*/ 1080052 h 6861482"/>
              <a:gd name="connsiteX55" fmla="*/ 589761 w 8047921"/>
              <a:gd name="connsiteY55" fmla="*/ 854014 h 6861482"/>
              <a:gd name="connsiteX56" fmla="*/ 617929 w 8047921"/>
              <a:gd name="connsiteY56" fmla="*/ 821285 h 6861482"/>
              <a:gd name="connsiteX57" fmla="*/ 583503 w 8047921"/>
              <a:gd name="connsiteY57" fmla="*/ 760897 h 6861482"/>
              <a:gd name="connsiteX58" fmla="*/ 515241 w 8047921"/>
              <a:gd name="connsiteY58" fmla="*/ 560313 h 6861482"/>
              <a:gd name="connsiteX59" fmla="*/ 480798 w 8047921"/>
              <a:gd name="connsiteY59" fmla="*/ 423850 h 6861482"/>
              <a:gd name="connsiteX60" fmla="*/ 436755 w 8047921"/>
              <a:gd name="connsiteY60" fmla="*/ 361124 h 6861482"/>
              <a:gd name="connsiteX61" fmla="*/ 428051 w 8047921"/>
              <a:gd name="connsiteY61" fmla="*/ 314763 h 6861482"/>
              <a:gd name="connsiteX62" fmla="*/ 457954 w 8047921"/>
              <a:gd name="connsiteY62" fmla="*/ 104693 h 6861482"/>
              <a:gd name="connsiteX63" fmla="*/ 472694 w 8047921"/>
              <a:gd name="connsiteY63" fmla="*/ 52392 h 6861482"/>
              <a:gd name="connsiteX64" fmla="*/ 512572 w 8047921"/>
              <a:gd name="connsiteY64" fmla="*/ 23688 h 68614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8047921" h="6861482">
                <a:moveTo>
                  <a:pt x="58769" y="4239616"/>
                </a:moveTo>
                <a:lnTo>
                  <a:pt x="58894" y="4240495"/>
                </a:lnTo>
                <a:cubicBezTo>
                  <a:pt x="59164" y="4242428"/>
                  <a:pt x="59171" y="4242505"/>
                  <a:pt x="59045" y="4241609"/>
                </a:cubicBezTo>
                <a:close/>
                <a:moveTo>
                  <a:pt x="527473" y="0"/>
                </a:moveTo>
                <a:lnTo>
                  <a:pt x="8047921" y="0"/>
                </a:lnTo>
                <a:lnTo>
                  <a:pt x="8047921" y="6861482"/>
                </a:lnTo>
                <a:lnTo>
                  <a:pt x="1319860" y="6861482"/>
                </a:lnTo>
                <a:lnTo>
                  <a:pt x="1297994" y="6831011"/>
                </a:lnTo>
                <a:cubicBezTo>
                  <a:pt x="1121436" y="6580901"/>
                  <a:pt x="1026069" y="6413841"/>
                  <a:pt x="1024504" y="6405892"/>
                </a:cubicBezTo>
                <a:cubicBezTo>
                  <a:pt x="995790" y="6256850"/>
                  <a:pt x="915502" y="6175982"/>
                  <a:pt x="843366" y="6082357"/>
                </a:cubicBezTo>
                <a:cubicBezTo>
                  <a:pt x="780556" y="6000311"/>
                  <a:pt x="713540" y="5913360"/>
                  <a:pt x="690198" y="5793573"/>
                </a:cubicBezTo>
                <a:cubicBezTo>
                  <a:pt x="659374" y="5634705"/>
                  <a:pt x="756440" y="5782527"/>
                  <a:pt x="777021" y="5729320"/>
                </a:cubicBezTo>
                <a:cubicBezTo>
                  <a:pt x="741019" y="5642157"/>
                  <a:pt x="683667" y="5556007"/>
                  <a:pt x="670606" y="5463560"/>
                </a:cubicBezTo>
                <a:cubicBezTo>
                  <a:pt x="624014" y="5129308"/>
                  <a:pt x="509280" y="4866180"/>
                  <a:pt x="332307" y="4640688"/>
                </a:cubicBezTo>
                <a:cubicBezTo>
                  <a:pt x="281557" y="4575550"/>
                  <a:pt x="249914" y="4473150"/>
                  <a:pt x="178764" y="4440302"/>
                </a:cubicBezTo>
                <a:cubicBezTo>
                  <a:pt x="144180" y="4424583"/>
                  <a:pt x="119969" y="4400506"/>
                  <a:pt x="102405" y="4371063"/>
                </a:cubicBezTo>
                <a:lnTo>
                  <a:pt x="82464" y="4327380"/>
                </a:lnTo>
                <a:lnTo>
                  <a:pt x="72595" y="4327380"/>
                </a:lnTo>
                <a:lnTo>
                  <a:pt x="71105" y="4319440"/>
                </a:lnTo>
                <a:cubicBezTo>
                  <a:pt x="68098" y="4300784"/>
                  <a:pt x="63569" y="4267782"/>
                  <a:pt x="63234" y="4265601"/>
                </a:cubicBezTo>
                <a:cubicBezTo>
                  <a:pt x="56185" y="4219786"/>
                  <a:pt x="57328" y="4229054"/>
                  <a:pt x="58391" y="4236887"/>
                </a:cubicBezTo>
                <a:lnTo>
                  <a:pt x="58769" y="4239616"/>
                </a:lnTo>
                <a:lnTo>
                  <a:pt x="57161" y="4228245"/>
                </a:lnTo>
                <a:lnTo>
                  <a:pt x="55444" y="4216187"/>
                </a:lnTo>
                <a:lnTo>
                  <a:pt x="57173" y="4216187"/>
                </a:lnTo>
                <a:lnTo>
                  <a:pt x="46978" y="4153970"/>
                </a:lnTo>
                <a:cubicBezTo>
                  <a:pt x="41098" y="4115040"/>
                  <a:pt x="34414" y="4076730"/>
                  <a:pt x="23198" y="4042035"/>
                </a:cubicBezTo>
                <a:lnTo>
                  <a:pt x="12577" y="4017890"/>
                </a:lnTo>
                <a:lnTo>
                  <a:pt x="144506" y="3860429"/>
                </a:lnTo>
                <a:cubicBezTo>
                  <a:pt x="103351" y="3777846"/>
                  <a:pt x="58276" y="3834526"/>
                  <a:pt x="22695" y="3800021"/>
                </a:cubicBezTo>
                <a:cubicBezTo>
                  <a:pt x="23786" y="3791627"/>
                  <a:pt x="23716" y="3781009"/>
                  <a:pt x="24220" y="3771718"/>
                </a:cubicBezTo>
                <a:lnTo>
                  <a:pt x="27584" y="3757935"/>
                </a:lnTo>
                <a:lnTo>
                  <a:pt x="33375" y="3747325"/>
                </a:lnTo>
                <a:lnTo>
                  <a:pt x="77078" y="3705028"/>
                </a:lnTo>
                <a:cubicBezTo>
                  <a:pt x="173055" y="3608961"/>
                  <a:pt x="158512" y="3588143"/>
                  <a:pt x="31331" y="3445525"/>
                </a:cubicBezTo>
                <a:cubicBezTo>
                  <a:pt x="18649" y="3431228"/>
                  <a:pt x="9488" y="3418102"/>
                  <a:pt x="3341" y="3405686"/>
                </a:cubicBezTo>
                <a:lnTo>
                  <a:pt x="0" y="3393684"/>
                </a:lnTo>
                <a:lnTo>
                  <a:pt x="5588" y="3363918"/>
                </a:lnTo>
                <a:lnTo>
                  <a:pt x="28563" y="3279721"/>
                </a:lnTo>
                <a:lnTo>
                  <a:pt x="31618" y="3274732"/>
                </a:lnTo>
                <a:cubicBezTo>
                  <a:pt x="41998" y="3256804"/>
                  <a:pt x="51127" y="3236251"/>
                  <a:pt x="54143" y="3204655"/>
                </a:cubicBezTo>
                <a:lnTo>
                  <a:pt x="54066" y="3198166"/>
                </a:lnTo>
                <a:lnTo>
                  <a:pt x="59893" y="3181568"/>
                </a:lnTo>
                <a:cubicBezTo>
                  <a:pt x="95562" y="3088781"/>
                  <a:pt x="138958" y="3020054"/>
                  <a:pt x="182871" y="3024678"/>
                </a:cubicBezTo>
                <a:cubicBezTo>
                  <a:pt x="138662" y="2798901"/>
                  <a:pt x="138662" y="2798901"/>
                  <a:pt x="305944" y="2810127"/>
                </a:cubicBezTo>
                <a:cubicBezTo>
                  <a:pt x="246290" y="2658988"/>
                  <a:pt x="247386" y="2624324"/>
                  <a:pt x="326259" y="2596949"/>
                </a:cubicBezTo>
                <a:cubicBezTo>
                  <a:pt x="402195" y="2570407"/>
                  <a:pt x="485357" y="2575904"/>
                  <a:pt x="556280" y="2524080"/>
                </a:cubicBezTo>
                <a:cubicBezTo>
                  <a:pt x="498302" y="2335317"/>
                  <a:pt x="486850" y="2130710"/>
                  <a:pt x="358274" y="2014028"/>
                </a:cubicBezTo>
                <a:cubicBezTo>
                  <a:pt x="338015" y="1995898"/>
                  <a:pt x="325730" y="1940125"/>
                  <a:pt x="340119" y="1914129"/>
                </a:cubicBezTo>
                <a:cubicBezTo>
                  <a:pt x="391157" y="1817105"/>
                  <a:pt x="329468" y="1592503"/>
                  <a:pt x="478258" y="1606217"/>
                </a:cubicBezTo>
                <a:cubicBezTo>
                  <a:pt x="496627" y="1607581"/>
                  <a:pt x="514137" y="1590108"/>
                  <a:pt x="500664" y="1556554"/>
                </a:cubicBezTo>
                <a:cubicBezTo>
                  <a:pt x="454384" y="1442049"/>
                  <a:pt x="514266" y="1463610"/>
                  <a:pt x="551219" y="1459414"/>
                </a:cubicBezTo>
                <a:cubicBezTo>
                  <a:pt x="595940" y="1454776"/>
                  <a:pt x="644530" y="1511622"/>
                  <a:pt x="687152" y="1466109"/>
                </a:cubicBezTo>
                <a:cubicBezTo>
                  <a:pt x="679388" y="1405223"/>
                  <a:pt x="643786" y="1397333"/>
                  <a:pt x="619370" y="1372761"/>
                </a:cubicBezTo>
                <a:cubicBezTo>
                  <a:pt x="548020" y="1300280"/>
                  <a:pt x="490448" y="1221065"/>
                  <a:pt x="491520" y="1080052"/>
                </a:cubicBezTo>
                <a:cubicBezTo>
                  <a:pt x="492222" y="966113"/>
                  <a:pt x="487698" y="864105"/>
                  <a:pt x="589761" y="854014"/>
                </a:cubicBezTo>
                <a:cubicBezTo>
                  <a:pt x="605798" y="852486"/>
                  <a:pt x="614435" y="839840"/>
                  <a:pt x="617929" y="821285"/>
                </a:cubicBezTo>
                <a:cubicBezTo>
                  <a:pt x="606975" y="799992"/>
                  <a:pt x="596528" y="778040"/>
                  <a:pt x="583503" y="760897"/>
                </a:cubicBezTo>
                <a:cubicBezTo>
                  <a:pt x="539748" y="704450"/>
                  <a:pt x="526482" y="633687"/>
                  <a:pt x="515241" y="560313"/>
                </a:cubicBezTo>
                <a:cubicBezTo>
                  <a:pt x="508001" y="513531"/>
                  <a:pt x="499292" y="467166"/>
                  <a:pt x="480798" y="423850"/>
                </a:cubicBezTo>
                <a:cubicBezTo>
                  <a:pt x="469533" y="397046"/>
                  <a:pt x="455191" y="375704"/>
                  <a:pt x="436755" y="361124"/>
                </a:cubicBezTo>
                <a:cubicBezTo>
                  <a:pt x="420701" y="347903"/>
                  <a:pt x="416284" y="334407"/>
                  <a:pt x="428051" y="314763"/>
                </a:cubicBezTo>
                <a:cubicBezTo>
                  <a:pt x="461326" y="258432"/>
                  <a:pt x="476043" y="191375"/>
                  <a:pt x="457954" y="104693"/>
                </a:cubicBezTo>
                <a:cubicBezTo>
                  <a:pt x="452484" y="78523"/>
                  <a:pt x="457495" y="58007"/>
                  <a:pt x="472694" y="52392"/>
                </a:cubicBezTo>
                <a:cubicBezTo>
                  <a:pt x="488509" y="46345"/>
                  <a:pt x="501512" y="36363"/>
                  <a:pt x="512572" y="23688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aphicFrame>
        <p:nvGraphicFramePr>
          <p:cNvPr id="18" name="Sisällön paikkamerkki 2">
            <a:extLst>
              <a:ext uri="{FF2B5EF4-FFF2-40B4-BE49-F238E27FC236}">
                <a16:creationId xmlns:a16="http://schemas.microsoft.com/office/drawing/2014/main" id="{3619EA52-7E82-473F-A089-7CD9A211E95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80536404"/>
              </p:ext>
            </p:extLst>
          </p:nvPr>
        </p:nvGraphicFramePr>
        <p:xfrm>
          <a:off x="5550568" y="713312"/>
          <a:ext cx="5803231" cy="54949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831456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A8E2B3D-9013-49DD-AD19-465E6B843E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9420F6C3-AAF3-4091-9B71-5FB534BD4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6169896" y="0"/>
            <a:ext cx="6022105" cy="6858000"/>
          </a:xfrm>
          <a:custGeom>
            <a:avLst/>
            <a:gdLst>
              <a:gd name="connsiteX0" fmla="*/ 606846 w 6022105"/>
              <a:gd name="connsiteY0" fmla="*/ 0 h 6858000"/>
              <a:gd name="connsiteX1" fmla="*/ 6022105 w 6022105"/>
              <a:gd name="connsiteY1" fmla="*/ 0 h 6858000"/>
              <a:gd name="connsiteX2" fmla="*/ 6022105 w 6022105"/>
              <a:gd name="connsiteY2" fmla="*/ 6858000 h 6858000"/>
              <a:gd name="connsiteX3" fmla="*/ 0 w 6022105"/>
              <a:gd name="connsiteY3" fmla="*/ 6858000 h 6858000"/>
              <a:gd name="connsiteX4" fmla="*/ 374372 w 6022105"/>
              <a:gd name="connsiteY4" fmla="*/ 6658805 h 6858000"/>
              <a:gd name="connsiteX5" fmla="*/ 537405 w 6022105"/>
              <a:gd name="connsiteY5" fmla="*/ 6431153 h 6858000"/>
              <a:gd name="connsiteX6" fmla="*/ 594769 w 6022105"/>
              <a:gd name="connsiteY6" fmla="*/ 6367127 h 6858000"/>
              <a:gd name="connsiteX7" fmla="*/ 736668 w 6022105"/>
              <a:gd name="connsiteY7" fmla="*/ 6281757 h 6858000"/>
              <a:gd name="connsiteX8" fmla="*/ 984239 w 6022105"/>
              <a:gd name="connsiteY8" fmla="*/ 6100347 h 6858000"/>
              <a:gd name="connsiteX9" fmla="*/ 893664 w 6022105"/>
              <a:gd name="connsiteY9" fmla="*/ 6057663 h 6858000"/>
              <a:gd name="connsiteX10" fmla="*/ 631000 w 6022105"/>
              <a:gd name="connsiteY10" fmla="*/ 6167932 h 6858000"/>
              <a:gd name="connsiteX11" fmla="*/ 440793 w 6022105"/>
              <a:gd name="connsiteY11" fmla="*/ 6196388 h 6858000"/>
              <a:gd name="connsiteX12" fmla="*/ 709496 w 6022105"/>
              <a:gd name="connsiteY12" fmla="*/ 6004307 h 6858000"/>
              <a:gd name="connsiteX13" fmla="*/ 969143 w 6022105"/>
              <a:gd name="connsiteY13" fmla="*/ 5755314 h 6858000"/>
              <a:gd name="connsiteX14" fmla="*/ 769879 w 6022105"/>
              <a:gd name="connsiteY14" fmla="*/ 5801555 h 6858000"/>
              <a:gd name="connsiteX15" fmla="*/ 760822 w 6022105"/>
              <a:gd name="connsiteY15" fmla="*/ 5769542 h 6858000"/>
              <a:gd name="connsiteX16" fmla="*/ 935933 w 6022105"/>
              <a:gd name="connsiteY16" fmla="*/ 5474306 h 6858000"/>
              <a:gd name="connsiteX17" fmla="*/ 1020468 w 6022105"/>
              <a:gd name="connsiteY17" fmla="*/ 5353367 h 6858000"/>
              <a:gd name="connsiteX18" fmla="*/ 1406918 w 6022105"/>
              <a:gd name="connsiteY18" fmla="*/ 4994104 h 6858000"/>
              <a:gd name="connsiteX19" fmla="*/ 1038583 w 6022105"/>
              <a:gd name="connsiteY19" fmla="*/ 5154171 h 6858000"/>
              <a:gd name="connsiteX20" fmla="*/ 1418994 w 6022105"/>
              <a:gd name="connsiteY20" fmla="*/ 4805580 h 6858000"/>
              <a:gd name="connsiteX21" fmla="*/ 1603162 w 6022105"/>
              <a:gd name="connsiteY21" fmla="*/ 4677526 h 6858000"/>
              <a:gd name="connsiteX22" fmla="*/ 1648449 w 6022105"/>
              <a:gd name="connsiteY22" fmla="*/ 4602828 h 6858000"/>
              <a:gd name="connsiteX23" fmla="*/ 1566931 w 6022105"/>
              <a:gd name="connsiteY23" fmla="*/ 4585042 h 6858000"/>
              <a:gd name="connsiteX24" fmla="*/ 1316344 w 6022105"/>
              <a:gd name="connsiteY24" fmla="*/ 4613499 h 6858000"/>
              <a:gd name="connsiteX25" fmla="*/ 1627315 w 6022105"/>
              <a:gd name="connsiteY25" fmla="*/ 4378734 h 6858000"/>
              <a:gd name="connsiteX26" fmla="*/ 1394842 w 6022105"/>
              <a:gd name="connsiteY26" fmla="*/ 4414305 h 6858000"/>
              <a:gd name="connsiteX27" fmla="*/ 1328419 w 6022105"/>
              <a:gd name="connsiteY27" fmla="*/ 4321821 h 6858000"/>
              <a:gd name="connsiteX28" fmla="*/ 1219731 w 6022105"/>
              <a:gd name="connsiteY28" fmla="*/ 4172424 h 6858000"/>
              <a:gd name="connsiteX29" fmla="*/ 1144253 w 6022105"/>
              <a:gd name="connsiteY29" fmla="*/ 4090612 h 6858000"/>
              <a:gd name="connsiteX30" fmla="*/ 1114061 w 6022105"/>
              <a:gd name="connsiteY30" fmla="*/ 3827390 h 6858000"/>
              <a:gd name="connsiteX31" fmla="*/ 1177463 w 6022105"/>
              <a:gd name="connsiteY31" fmla="*/ 3539269 h 6858000"/>
              <a:gd name="connsiteX32" fmla="*/ 1352573 w 6022105"/>
              <a:gd name="connsiteY32" fmla="*/ 3393429 h 6858000"/>
              <a:gd name="connsiteX33" fmla="*/ 1301248 w 6022105"/>
              <a:gd name="connsiteY33" fmla="*/ 3229805 h 6858000"/>
              <a:gd name="connsiteX34" fmla="*/ 929894 w 6022105"/>
              <a:gd name="connsiteY34" fmla="*/ 3329402 h 6858000"/>
              <a:gd name="connsiteX35" fmla="*/ 1482396 w 6022105"/>
              <a:gd name="connsiteY35" fmla="*/ 2941684 h 6858000"/>
              <a:gd name="connsiteX36" fmla="*/ 1388803 w 6022105"/>
              <a:gd name="connsiteY36" fmla="*/ 2923898 h 6858000"/>
              <a:gd name="connsiteX37" fmla="*/ 1053678 w 6022105"/>
              <a:gd name="connsiteY37" fmla="*/ 2703362 h 6858000"/>
              <a:gd name="connsiteX38" fmla="*/ 1035564 w 6022105"/>
              <a:gd name="connsiteY38" fmla="*/ 2692689 h 6858000"/>
              <a:gd name="connsiteX39" fmla="*/ 978200 w 6022105"/>
              <a:gd name="connsiteY39" fmla="*/ 2553965 h 6858000"/>
              <a:gd name="connsiteX40" fmla="*/ 797052 w 6022105"/>
              <a:gd name="connsiteY40" fmla="*/ 2532623 h 6858000"/>
              <a:gd name="connsiteX41" fmla="*/ 646095 w 6022105"/>
              <a:gd name="connsiteY41" fmla="*/ 2564636 h 6858000"/>
              <a:gd name="connsiteX42" fmla="*/ 483061 w 6022105"/>
              <a:gd name="connsiteY42" fmla="*/ 2525509 h 6858000"/>
              <a:gd name="connsiteX43" fmla="*/ 338143 w 6022105"/>
              <a:gd name="connsiteY43" fmla="*/ 2543294 h 6858000"/>
              <a:gd name="connsiteX44" fmla="*/ 214358 w 6022105"/>
              <a:gd name="connsiteY44" fmla="*/ 2518395 h 6858000"/>
              <a:gd name="connsiteX45" fmla="*/ 335123 w 6022105"/>
              <a:gd name="connsiteY45" fmla="*/ 2401012 h 6858000"/>
              <a:gd name="connsiteX46" fmla="*/ 504195 w 6022105"/>
              <a:gd name="connsiteY46" fmla="*/ 2401012 h 6858000"/>
              <a:gd name="connsiteX47" fmla="*/ 624961 w 6022105"/>
              <a:gd name="connsiteY47" fmla="*/ 2326314 h 6858000"/>
              <a:gd name="connsiteX48" fmla="*/ 739688 w 6022105"/>
              <a:gd name="connsiteY48" fmla="*/ 2191146 h 6858000"/>
              <a:gd name="connsiteX49" fmla="*/ 1144253 w 6022105"/>
              <a:gd name="connsiteY49" fmla="*/ 1974165 h 6858000"/>
              <a:gd name="connsiteX50" fmla="*/ 1216712 w 6022105"/>
              <a:gd name="connsiteY50" fmla="*/ 1892353 h 6858000"/>
              <a:gd name="connsiteX51" fmla="*/ 63401 w 6022105"/>
              <a:gd name="connsiteY51" fmla="*/ 2208931 h 6858000"/>
              <a:gd name="connsiteX52" fmla="*/ 419660 w 6022105"/>
              <a:gd name="connsiteY52" fmla="*/ 2077320 h 6858000"/>
              <a:gd name="connsiteX53" fmla="*/ 178128 w 6022105"/>
              <a:gd name="connsiteY53" fmla="*/ 2102219 h 6858000"/>
              <a:gd name="connsiteX54" fmla="*/ 45286 w 6022105"/>
              <a:gd name="connsiteY54" fmla="*/ 2013292 h 6858000"/>
              <a:gd name="connsiteX55" fmla="*/ 45286 w 6022105"/>
              <a:gd name="connsiteY55" fmla="*/ 1984836 h 6858000"/>
              <a:gd name="connsiteX56" fmla="*/ 144917 w 6022105"/>
              <a:gd name="connsiteY56" fmla="*/ 1903025 h 6858000"/>
              <a:gd name="connsiteX57" fmla="*/ 202281 w 6022105"/>
              <a:gd name="connsiteY57" fmla="*/ 1849668 h 6858000"/>
              <a:gd name="connsiteX58" fmla="*/ 359276 w 6022105"/>
              <a:gd name="connsiteY58" fmla="*/ 1657587 h 6858000"/>
              <a:gd name="connsiteX59" fmla="*/ 247569 w 6022105"/>
              <a:gd name="connsiteY59" fmla="*/ 1636245 h 6858000"/>
              <a:gd name="connsiteX60" fmla="*/ 205301 w 6022105"/>
              <a:gd name="connsiteY60" fmla="*/ 1597117 h 6858000"/>
              <a:gd name="connsiteX61" fmla="*/ 235492 w 6022105"/>
              <a:gd name="connsiteY61" fmla="*/ 1540204 h 6858000"/>
              <a:gd name="connsiteX62" fmla="*/ 582694 w 6022105"/>
              <a:gd name="connsiteY62" fmla="*/ 1365909 h 6858000"/>
              <a:gd name="connsiteX63" fmla="*/ 609865 w 6022105"/>
              <a:gd name="connsiteY63" fmla="*/ 1230741 h 6858000"/>
              <a:gd name="connsiteX64" fmla="*/ 543445 w 6022105"/>
              <a:gd name="connsiteY64" fmla="*/ 1209399 h 6858000"/>
              <a:gd name="connsiteX65" fmla="*/ 467966 w 6022105"/>
              <a:gd name="connsiteY65" fmla="*/ 1220069 h 6858000"/>
              <a:gd name="connsiteX66" fmla="*/ 528348 w 6022105"/>
              <a:gd name="connsiteY66" fmla="*/ 1113358 h 6858000"/>
              <a:gd name="connsiteX67" fmla="*/ 772899 w 6022105"/>
              <a:gd name="connsiteY67" fmla="*/ 1006647 h 6858000"/>
              <a:gd name="connsiteX68" fmla="*/ 818186 w 6022105"/>
              <a:gd name="connsiteY68" fmla="*/ 949734 h 6858000"/>
              <a:gd name="connsiteX69" fmla="*/ 757803 w 6022105"/>
              <a:gd name="connsiteY69" fmla="*/ 921277 h 6858000"/>
              <a:gd name="connsiteX70" fmla="*/ 712516 w 6022105"/>
              <a:gd name="connsiteY70" fmla="*/ 910606 h 6858000"/>
              <a:gd name="connsiteX71" fmla="*/ 1648449 w 6022105"/>
              <a:gd name="connsiteY71" fmla="*/ 465975 h 6858000"/>
              <a:gd name="connsiteX72" fmla="*/ 1437109 w 6022105"/>
              <a:gd name="connsiteY72" fmla="*/ 462417 h 6858000"/>
              <a:gd name="connsiteX73" fmla="*/ 1228788 w 6022105"/>
              <a:gd name="connsiteY73" fmla="*/ 533558 h 6858000"/>
              <a:gd name="connsiteX74" fmla="*/ 1008391 w 6022105"/>
              <a:gd name="connsiteY74" fmla="*/ 522887 h 6858000"/>
              <a:gd name="connsiteX75" fmla="*/ 800071 w 6022105"/>
              <a:gd name="connsiteY75" fmla="*/ 558458 h 6858000"/>
              <a:gd name="connsiteX76" fmla="*/ 618923 w 6022105"/>
              <a:gd name="connsiteY76" fmla="*/ 558458 h 6858000"/>
              <a:gd name="connsiteX77" fmla="*/ 787995 w 6022105"/>
              <a:gd name="connsiteY77" fmla="*/ 505101 h 6858000"/>
              <a:gd name="connsiteX78" fmla="*/ 851396 w 6022105"/>
              <a:gd name="connsiteY78" fmla="*/ 416176 h 6858000"/>
              <a:gd name="connsiteX79" fmla="*/ 830263 w 6022105"/>
              <a:gd name="connsiteY79" fmla="*/ 334364 h 6858000"/>
              <a:gd name="connsiteX80" fmla="*/ 760822 w 6022105"/>
              <a:gd name="connsiteY80" fmla="*/ 359262 h 6858000"/>
              <a:gd name="connsiteX81" fmla="*/ 679305 w 6022105"/>
              <a:gd name="connsiteY81" fmla="*/ 451747 h 6858000"/>
              <a:gd name="connsiteX82" fmla="*/ 661190 w 6022105"/>
              <a:gd name="connsiteY82" fmla="*/ 394834 h 6858000"/>
              <a:gd name="connsiteX83" fmla="*/ 612884 w 6022105"/>
              <a:gd name="connsiteY83" fmla="*/ 352148 h 6858000"/>
              <a:gd name="connsiteX84" fmla="*/ 335123 w 6022105"/>
              <a:gd name="connsiteY84" fmla="*/ 373491 h 6858000"/>
              <a:gd name="connsiteX85" fmla="*/ 519291 w 6022105"/>
              <a:gd name="connsiteY85" fmla="*/ 192082 h 6858000"/>
              <a:gd name="connsiteX86" fmla="*/ 637037 w 6022105"/>
              <a:gd name="connsiteY86" fmla="*/ 163625 h 6858000"/>
              <a:gd name="connsiteX87" fmla="*/ 664209 w 6022105"/>
              <a:gd name="connsiteY87" fmla="*/ 88927 h 6858000"/>
              <a:gd name="connsiteX88" fmla="*/ 609865 w 6022105"/>
              <a:gd name="connsiteY88" fmla="*/ 71141 h 6858000"/>
              <a:gd name="connsiteX89" fmla="*/ 338143 w 6022105"/>
              <a:gd name="connsiteY89" fmla="*/ 135168 h 6858000"/>
              <a:gd name="connsiteX90" fmla="*/ 292855 w 6022105"/>
              <a:gd name="connsiteY90" fmla="*/ 110269 h 6858000"/>
              <a:gd name="connsiteX91" fmla="*/ 606846 w 6022105"/>
              <a:gd name="connsiteY9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</a:cxnLst>
            <a:rect l="l" t="t" r="r" b="b"/>
            <a:pathLst>
              <a:path w="6022105" h="6858000">
                <a:moveTo>
                  <a:pt x="606846" y="0"/>
                </a:moveTo>
                <a:lnTo>
                  <a:pt x="6022105" y="0"/>
                </a:lnTo>
                <a:lnTo>
                  <a:pt x="6022105" y="6858000"/>
                </a:lnTo>
                <a:lnTo>
                  <a:pt x="0" y="6858000"/>
                </a:lnTo>
                <a:cubicBezTo>
                  <a:pt x="123784" y="6786859"/>
                  <a:pt x="241530" y="6701489"/>
                  <a:pt x="374372" y="6658805"/>
                </a:cubicBezTo>
                <a:cubicBezTo>
                  <a:pt x="464946" y="6630349"/>
                  <a:pt x="552502" y="6580550"/>
                  <a:pt x="537405" y="6431153"/>
                </a:cubicBezTo>
                <a:cubicBezTo>
                  <a:pt x="534387" y="6388469"/>
                  <a:pt x="558540" y="6356456"/>
                  <a:pt x="594769" y="6367127"/>
                </a:cubicBezTo>
                <a:cubicBezTo>
                  <a:pt x="664209" y="6388469"/>
                  <a:pt x="697421" y="6327999"/>
                  <a:pt x="736668" y="6281757"/>
                </a:cubicBezTo>
                <a:cubicBezTo>
                  <a:pt x="806109" y="6199945"/>
                  <a:pt x="872530" y="6114575"/>
                  <a:pt x="984239" y="6100347"/>
                </a:cubicBezTo>
                <a:cubicBezTo>
                  <a:pt x="963105" y="6036320"/>
                  <a:pt x="926876" y="6043434"/>
                  <a:pt x="893664" y="6057663"/>
                </a:cubicBezTo>
                <a:cubicBezTo>
                  <a:pt x="806109" y="6093234"/>
                  <a:pt x="718554" y="6132361"/>
                  <a:pt x="631000" y="6167932"/>
                </a:cubicBezTo>
                <a:cubicBezTo>
                  <a:pt x="573636" y="6189274"/>
                  <a:pt x="516273" y="6221287"/>
                  <a:pt x="440793" y="6196388"/>
                </a:cubicBezTo>
                <a:cubicBezTo>
                  <a:pt x="507214" y="6068335"/>
                  <a:pt x="618923" y="6043434"/>
                  <a:pt x="709496" y="6004307"/>
                </a:cubicBezTo>
                <a:cubicBezTo>
                  <a:pt x="821206" y="5954508"/>
                  <a:pt x="887626" y="5862025"/>
                  <a:pt x="969143" y="5755314"/>
                </a:cubicBezTo>
                <a:cubicBezTo>
                  <a:pt x="887626" y="5726858"/>
                  <a:pt x="836301" y="5805112"/>
                  <a:pt x="769879" y="5801555"/>
                </a:cubicBezTo>
                <a:cubicBezTo>
                  <a:pt x="766860" y="5790884"/>
                  <a:pt x="760822" y="5769542"/>
                  <a:pt x="760822" y="5769542"/>
                </a:cubicBezTo>
                <a:cubicBezTo>
                  <a:pt x="869512" y="5712629"/>
                  <a:pt x="917816" y="5605917"/>
                  <a:pt x="935933" y="5474306"/>
                </a:cubicBezTo>
                <a:cubicBezTo>
                  <a:pt x="941970" y="5406721"/>
                  <a:pt x="981219" y="5385379"/>
                  <a:pt x="1020468" y="5353367"/>
                </a:cubicBezTo>
                <a:cubicBezTo>
                  <a:pt x="1153310" y="5243097"/>
                  <a:pt x="1295209" y="5143500"/>
                  <a:pt x="1406918" y="4994104"/>
                </a:cubicBezTo>
                <a:cubicBezTo>
                  <a:pt x="1277095" y="5011889"/>
                  <a:pt x="1174445" y="5111487"/>
                  <a:pt x="1038583" y="5154171"/>
                </a:cubicBezTo>
                <a:cubicBezTo>
                  <a:pt x="1147271" y="4990547"/>
                  <a:pt x="1289172" y="4905177"/>
                  <a:pt x="1418994" y="4805580"/>
                </a:cubicBezTo>
                <a:cubicBezTo>
                  <a:pt x="1479378" y="4759339"/>
                  <a:pt x="1533721" y="4702425"/>
                  <a:pt x="1603162" y="4677526"/>
                </a:cubicBezTo>
                <a:cubicBezTo>
                  <a:pt x="1627315" y="4670412"/>
                  <a:pt x="1669584" y="4652628"/>
                  <a:pt x="1648449" y="4602828"/>
                </a:cubicBezTo>
                <a:cubicBezTo>
                  <a:pt x="1630334" y="4560144"/>
                  <a:pt x="1597123" y="4574373"/>
                  <a:pt x="1566931" y="4585042"/>
                </a:cubicBezTo>
                <a:cubicBezTo>
                  <a:pt x="1494473" y="4613499"/>
                  <a:pt x="1415975" y="4613499"/>
                  <a:pt x="1316344" y="4613499"/>
                </a:cubicBezTo>
                <a:cubicBezTo>
                  <a:pt x="1400879" y="4478331"/>
                  <a:pt x="1554856" y="4521016"/>
                  <a:pt x="1627315" y="4378734"/>
                </a:cubicBezTo>
                <a:cubicBezTo>
                  <a:pt x="1536741" y="4353835"/>
                  <a:pt x="1467300" y="4403633"/>
                  <a:pt x="1394842" y="4414305"/>
                </a:cubicBezTo>
                <a:cubicBezTo>
                  <a:pt x="1328419" y="4424975"/>
                  <a:pt x="1313325" y="4400076"/>
                  <a:pt x="1328419" y="4321821"/>
                </a:cubicBezTo>
                <a:cubicBezTo>
                  <a:pt x="1352573" y="4200882"/>
                  <a:pt x="1316344" y="4140411"/>
                  <a:pt x="1219731" y="4172424"/>
                </a:cubicBezTo>
                <a:cubicBezTo>
                  <a:pt x="1129157" y="4204438"/>
                  <a:pt x="1120099" y="4158196"/>
                  <a:pt x="1144253" y="4090612"/>
                </a:cubicBezTo>
                <a:cubicBezTo>
                  <a:pt x="1180482" y="3991015"/>
                  <a:pt x="1141234" y="3912759"/>
                  <a:pt x="1114061" y="3827390"/>
                </a:cubicBezTo>
                <a:cubicBezTo>
                  <a:pt x="1071793" y="3699337"/>
                  <a:pt x="1089907" y="3635309"/>
                  <a:pt x="1177463" y="3539269"/>
                </a:cubicBezTo>
                <a:cubicBezTo>
                  <a:pt x="1228788" y="3485914"/>
                  <a:pt x="1280115" y="3439672"/>
                  <a:pt x="1352573" y="3393429"/>
                </a:cubicBezTo>
                <a:cubicBezTo>
                  <a:pt x="1186520" y="3368530"/>
                  <a:pt x="1358611" y="3283162"/>
                  <a:pt x="1301248" y="3229805"/>
                </a:cubicBezTo>
                <a:cubicBezTo>
                  <a:pt x="1183502" y="3208463"/>
                  <a:pt x="1089907" y="3379202"/>
                  <a:pt x="929894" y="3329402"/>
                </a:cubicBezTo>
                <a:cubicBezTo>
                  <a:pt x="1123118" y="3183563"/>
                  <a:pt x="1340497" y="3137322"/>
                  <a:pt x="1482396" y="2941684"/>
                </a:cubicBezTo>
                <a:cubicBezTo>
                  <a:pt x="1449186" y="2899000"/>
                  <a:pt x="1415975" y="2941684"/>
                  <a:pt x="1388803" y="2923898"/>
                </a:cubicBezTo>
                <a:cubicBezTo>
                  <a:pt x="1388803" y="2913227"/>
                  <a:pt x="1071793" y="2980812"/>
                  <a:pt x="1053678" y="2703362"/>
                </a:cubicBezTo>
                <a:cubicBezTo>
                  <a:pt x="1047640" y="2703362"/>
                  <a:pt x="1041601" y="2703362"/>
                  <a:pt x="1035564" y="2692689"/>
                </a:cubicBezTo>
                <a:cubicBezTo>
                  <a:pt x="1002354" y="2653563"/>
                  <a:pt x="1032544" y="2561080"/>
                  <a:pt x="978200" y="2553965"/>
                </a:cubicBezTo>
                <a:cubicBezTo>
                  <a:pt x="917816" y="2546851"/>
                  <a:pt x="860453" y="2514837"/>
                  <a:pt x="797052" y="2532623"/>
                </a:cubicBezTo>
                <a:cubicBezTo>
                  <a:pt x="748745" y="2546851"/>
                  <a:pt x="697421" y="2564636"/>
                  <a:pt x="646095" y="2564636"/>
                </a:cubicBezTo>
                <a:cubicBezTo>
                  <a:pt x="591751" y="2564636"/>
                  <a:pt x="516273" y="2685576"/>
                  <a:pt x="483061" y="2525509"/>
                </a:cubicBezTo>
                <a:cubicBezTo>
                  <a:pt x="483061" y="2518395"/>
                  <a:pt x="389468" y="2536181"/>
                  <a:pt x="338143" y="2543294"/>
                </a:cubicBezTo>
                <a:cubicBezTo>
                  <a:pt x="295875" y="2550408"/>
                  <a:pt x="244549" y="2582422"/>
                  <a:pt x="214358" y="2518395"/>
                </a:cubicBezTo>
                <a:cubicBezTo>
                  <a:pt x="199263" y="2479267"/>
                  <a:pt x="271722" y="2408126"/>
                  <a:pt x="335123" y="2401012"/>
                </a:cubicBezTo>
                <a:cubicBezTo>
                  <a:pt x="392486" y="2393898"/>
                  <a:pt x="449850" y="2386784"/>
                  <a:pt x="504195" y="2401012"/>
                </a:cubicBezTo>
                <a:cubicBezTo>
                  <a:pt x="570616" y="2418796"/>
                  <a:pt x="606846" y="2390340"/>
                  <a:pt x="624961" y="2326314"/>
                </a:cubicBezTo>
                <a:cubicBezTo>
                  <a:pt x="646095" y="2258731"/>
                  <a:pt x="685344" y="2223159"/>
                  <a:pt x="739688" y="2191146"/>
                </a:cubicBezTo>
                <a:cubicBezTo>
                  <a:pt x="872530" y="2112891"/>
                  <a:pt x="999334" y="2020407"/>
                  <a:pt x="1144253" y="1974165"/>
                </a:cubicBezTo>
                <a:cubicBezTo>
                  <a:pt x="1171425" y="1967051"/>
                  <a:pt x="1204635" y="1952823"/>
                  <a:pt x="1216712" y="1892353"/>
                </a:cubicBezTo>
                <a:cubicBezTo>
                  <a:pt x="824224" y="1984836"/>
                  <a:pt x="467966" y="2223159"/>
                  <a:pt x="63401" y="2208931"/>
                </a:cubicBezTo>
                <a:cubicBezTo>
                  <a:pt x="172091" y="2134233"/>
                  <a:pt x="301913" y="2130676"/>
                  <a:pt x="419660" y="2077320"/>
                </a:cubicBezTo>
                <a:cubicBezTo>
                  <a:pt x="335123" y="2038192"/>
                  <a:pt x="256626" y="2080877"/>
                  <a:pt x="178128" y="2102219"/>
                </a:cubicBezTo>
                <a:cubicBezTo>
                  <a:pt x="111707" y="2120004"/>
                  <a:pt x="51324" y="2123562"/>
                  <a:pt x="45286" y="2013292"/>
                </a:cubicBezTo>
                <a:cubicBezTo>
                  <a:pt x="45286" y="2002622"/>
                  <a:pt x="45286" y="1995507"/>
                  <a:pt x="45286" y="1984836"/>
                </a:cubicBezTo>
                <a:cubicBezTo>
                  <a:pt x="69439" y="1938595"/>
                  <a:pt x="102650" y="1917252"/>
                  <a:pt x="144917" y="1903025"/>
                </a:cubicBezTo>
                <a:cubicBezTo>
                  <a:pt x="169071" y="1895910"/>
                  <a:pt x="202281" y="1881683"/>
                  <a:pt x="202281" y="1849668"/>
                </a:cubicBezTo>
                <a:cubicBezTo>
                  <a:pt x="199263" y="1728729"/>
                  <a:pt x="280779" y="1693158"/>
                  <a:pt x="359276" y="1657587"/>
                </a:cubicBezTo>
                <a:cubicBezTo>
                  <a:pt x="317008" y="1597117"/>
                  <a:pt x="280779" y="1639802"/>
                  <a:pt x="247569" y="1636245"/>
                </a:cubicBezTo>
                <a:cubicBezTo>
                  <a:pt x="226434" y="1632688"/>
                  <a:pt x="205301" y="1629132"/>
                  <a:pt x="205301" y="1597117"/>
                </a:cubicBezTo>
                <a:cubicBezTo>
                  <a:pt x="205301" y="1572219"/>
                  <a:pt x="214358" y="1540204"/>
                  <a:pt x="235492" y="1540204"/>
                </a:cubicBezTo>
                <a:cubicBezTo>
                  <a:pt x="368334" y="1536647"/>
                  <a:pt x="443813" y="1365909"/>
                  <a:pt x="582694" y="1365909"/>
                </a:cubicBezTo>
                <a:cubicBezTo>
                  <a:pt x="667229" y="1365909"/>
                  <a:pt x="540425" y="1269868"/>
                  <a:pt x="609865" y="1230741"/>
                </a:cubicBezTo>
                <a:cubicBezTo>
                  <a:pt x="624961" y="1220069"/>
                  <a:pt x="567597" y="1205842"/>
                  <a:pt x="543445" y="1209399"/>
                </a:cubicBezTo>
                <a:cubicBezTo>
                  <a:pt x="519291" y="1212955"/>
                  <a:pt x="498156" y="1237855"/>
                  <a:pt x="467966" y="1220069"/>
                </a:cubicBezTo>
                <a:cubicBezTo>
                  <a:pt x="452870" y="1156043"/>
                  <a:pt x="492119" y="1131144"/>
                  <a:pt x="528348" y="1113358"/>
                </a:cubicBezTo>
                <a:cubicBezTo>
                  <a:pt x="606846" y="1070674"/>
                  <a:pt x="685344" y="1020875"/>
                  <a:pt x="772899" y="1006647"/>
                </a:cubicBezTo>
                <a:cubicBezTo>
                  <a:pt x="803089" y="1003089"/>
                  <a:pt x="821206" y="985305"/>
                  <a:pt x="818186" y="949734"/>
                </a:cubicBezTo>
                <a:cubicBezTo>
                  <a:pt x="812148" y="903491"/>
                  <a:pt x="781956" y="917720"/>
                  <a:pt x="757803" y="921277"/>
                </a:cubicBezTo>
                <a:cubicBezTo>
                  <a:pt x="742707" y="924835"/>
                  <a:pt x="727611" y="935506"/>
                  <a:pt x="712516" y="910606"/>
                </a:cubicBezTo>
                <a:cubicBezTo>
                  <a:pt x="1065755" y="658055"/>
                  <a:pt x="1252941" y="672284"/>
                  <a:pt x="1648449" y="465975"/>
                </a:cubicBezTo>
                <a:cubicBezTo>
                  <a:pt x="1560894" y="426847"/>
                  <a:pt x="1497492" y="455303"/>
                  <a:pt x="1437109" y="462417"/>
                </a:cubicBezTo>
                <a:cubicBezTo>
                  <a:pt x="1286152" y="480203"/>
                  <a:pt x="1379746" y="512216"/>
                  <a:pt x="1228788" y="533558"/>
                </a:cubicBezTo>
                <a:cubicBezTo>
                  <a:pt x="1156328" y="544229"/>
                  <a:pt x="1089907" y="579800"/>
                  <a:pt x="1008391" y="522887"/>
                </a:cubicBezTo>
                <a:cubicBezTo>
                  <a:pt x="954047" y="483759"/>
                  <a:pt x="866492" y="526444"/>
                  <a:pt x="800071" y="558458"/>
                </a:cubicBezTo>
                <a:cubicBezTo>
                  <a:pt x="745726" y="586915"/>
                  <a:pt x="691382" y="594028"/>
                  <a:pt x="618923" y="558458"/>
                </a:cubicBezTo>
                <a:cubicBezTo>
                  <a:pt x="685344" y="537116"/>
                  <a:pt x="736668" y="519330"/>
                  <a:pt x="787995" y="505101"/>
                </a:cubicBezTo>
                <a:cubicBezTo>
                  <a:pt x="830263" y="494431"/>
                  <a:pt x="854416" y="469532"/>
                  <a:pt x="851396" y="416176"/>
                </a:cubicBezTo>
                <a:cubicBezTo>
                  <a:pt x="851396" y="387720"/>
                  <a:pt x="860453" y="348592"/>
                  <a:pt x="830263" y="334364"/>
                </a:cubicBezTo>
                <a:cubicBezTo>
                  <a:pt x="806109" y="320135"/>
                  <a:pt x="772899" y="334364"/>
                  <a:pt x="760822" y="359262"/>
                </a:cubicBezTo>
                <a:cubicBezTo>
                  <a:pt x="745726" y="405504"/>
                  <a:pt x="730631" y="448189"/>
                  <a:pt x="679305" y="451747"/>
                </a:cubicBezTo>
                <a:cubicBezTo>
                  <a:pt x="609865" y="458860"/>
                  <a:pt x="649115" y="430405"/>
                  <a:pt x="661190" y="394834"/>
                </a:cubicBezTo>
                <a:cubicBezTo>
                  <a:pt x="673267" y="355706"/>
                  <a:pt x="637037" y="345034"/>
                  <a:pt x="612884" y="352148"/>
                </a:cubicBezTo>
                <a:cubicBezTo>
                  <a:pt x="522310" y="384162"/>
                  <a:pt x="428717" y="327250"/>
                  <a:pt x="335123" y="373491"/>
                </a:cubicBezTo>
                <a:cubicBezTo>
                  <a:pt x="359276" y="259665"/>
                  <a:pt x="410603" y="209867"/>
                  <a:pt x="519291" y="192082"/>
                </a:cubicBezTo>
                <a:cubicBezTo>
                  <a:pt x="558540" y="188525"/>
                  <a:pt x="600808" y="195638"/>
                  <a:pt x="637037" y="163625"/>
                </a:cubicBezTo>
                <a:cubicBezTo>
                  <a:pt x="658172" y="145839"/>
                  <a:pt x="679305" y="124497"/>
                  <a:pt x="664209" y="88927"/>
                </a:cubicBezTo>
                <a:cubicBezTo>
                  <a:pt x="655152" y="64027"/>
                  <a:pt x="631000" y="64027"/>
                  <a:pt x="609865" y="71141"/>
                </a:cubicBezTo>
                <a:cubicBezTo>
                  <a:pt x="522310" y="110269"/>
                  <a:pt x="428717" y="120941"/>
                  <a:pt x="338143" y="135168"/>
                </a:cubicBezTo>
                <a:cubicBezTo>
                  <a:pt x="323047" y="138725"/>
                  <a:pt x="307951" y="145839"/>
                  <a:pt x="292855" y="110269"/>
                </a:cubicBezTo>
                <a:cubicBezTo>
                  <a:pt x="398525" y="78255"/>
                  <a:pt x="501176" y="35571"/>
                  <a:pt x="606846" y="0"/>
                </a:cubicBezTo>
                <a:close/>
              </a:path>
            </a:pathLst>
          </a:custGeom>
          <a:solidFill>
            <a:srgbClr val="75AA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0DB8D7FF-4F61-4441-80A6-580C0955C5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34873" y="1674546"/>
            <a:ext cx="5594224" cy="3508908"/>
          </a:xfrm>
          <a:noFill/>
        </p:spPr>
        <p:txBody>
          <a:bodyPr anchor="ctr">
            <a:normAutofit/>
          </a:bodyPr>
          <a:lstStyle/>
          <a:p>
            <a:r>
              <a:rPr lang="fi-FI" b="1">
                <a:latin typeface="Calibri" panose="020F0502020204030204" pitchFamily="34" charset="0"/>
                <a:cs typeface="Times New Roman" panose="02020603050405020304" pitchFamily="18" charset="0"/>
              </a:rPr>
              <a:t>B. Dyykkaan jos</a:t>
            </a:r>
            <a:endParaRPr lang="fi-FI" b="1"/>
          </a:p>
        </p:txBody>
      </p:sp>
    </p:spTree>
    <p:extLst>
      <p:ext uri="{BB962C8B-B14F-4D97-AF65-F5344CB8AC3E}">
        <p14:creationId xmlns:p14="http://schemas.microsoft.com/office/powerpoint/2010/main" val="5865503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8">
            <a:extLst>
              <a:ext uri="{FF2B5EF4-FFF2-40B4-BE49-F238E27FC236}">
                <a16:creationId xmlns:a16="http://schemas.microsoft.com/office/drawing/2014/main" id="{BEC393DE-1394-4E5E-8479-8B46B8EE7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0">
            <a:extLst>
              <a:ext uri="{FF2B5EF4-FFF2-40B4-BE49-F238E27FC236}">
                <a16:creationId xmlns:a16="http://schemas.microsoft.com/office/drawing/2014/main" id="{033334BC-A5C9-4E98-B2FE-3FB7AD4D0E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99B2A06D-540C-44F2-85FB-08E0A316F8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13312"/>
            <a:ext cx="3200400" cy="5431376"/>
          </a:xfrm>
        </p:spPr>
        <p:txBody>
          <a:bodyPr>
            <a:normAutofit/>
          </a:bodyPr>
          <a:lstStyle/>
          <a:p>
            <a:r>
              <a:rPr lang="fi-FI" b="1">
                <a:solidFill>
                  <a:srgbClr val="75AA98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B. Dyykkaan jos</a:t>
            </a:r>
            <a:endParaRPr lang="fi-FI">
              <a:solidFill>
                <a:srgbClr val="75AA98"/>
              </a:solidFill>
            </a:endParaRPr>
          </a:p>
        </p:txBody>
      </p:sp>
      <p:sp useBgFill="1">
        <p:nvSpPr>
          <p:cNvPr id="17" name="Freeform: Shape 12">
            <a:extLst>
              <a:ext uri="{FF2B5EF4-FFF2-40B4-BE49-F238E27FC236}">
                <a16:creationId xmlns:a16="http://schemas.microsoft.com/office/drawing/2014/main" id="{F7BB91D9-FCCF-4464-A06C-903EF4F376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44081" y="-3482"/>
            <a:ext cx="8047921" cy="6861482"/>
          </a:xfrm>
          <a:custGeom>
            <a:avLst/>
            <a:gdLst>
              <a:gd name="connsiteX0" fmla="*/ 58769 w 8047921"/>
              <a:gd name="connsiteY0" fmla="*/ 4239616 h 6861482"/>
              <a:gd name="connsiteX1" fmla="*/ 58894 w 8047921"/>
              <a:gd name="connsiteY1" fmla="*/ 4240495 h 6861482"/>
              <a:gd name="connsiteX2" fmla="*/ 59045 w 8047921"/>
              <a:gd name="connsiteY2" fmla="*/ 4241609 h 6861482"/>
              <a:gd name="connsiteX3" fmla="*/ 527473 w 8047921"/>
              <a:gd name="connsiteY3" fmla="*/ 0 h 6861482"/>
              <a:gd name="connsiteX4" fmla="*/ 8047921 w 8047921"/>
              <a:gd name="connsiteY4" fmla="*/ 0 h 6861482"/>
              <a:gd name="connsiteX5" fmla="*/ 8047921 w 8047921"/>
              <a:gd name="connsiteY5" fmla="*/ 6861482 h 6861482"/>
              <a:gd name="connsiteX6" fmla="*/ 1319860 w 8047921"/>
              <a:gd name="connsiteY6" fmla="*/ 6861482 h 6861482"/>
              <a:gd name="connsiteX7" fmla="*/ 1297994 w 8047921"/>
              <a:gd name="connsiteY7" fmla="*/ 6831011 h 6861482"/>
              <a:gd name="connsiteX8" fmla="*/ 1024504 w 8047921"/>
              <a:gd name="connsiteY8" fmla="*/ 6405892 h 6861482"/>
              <a:gd name="connsiteX9" fmla="*/ 843366 w 8047921"/>
              <a:gd name="connsiteY9" fmla="*/ 6082357 h 6861482"/>
              <a:gd name="connsiteX10" fmla="*/ 690198 w 8047921"/>
              <a:gd name="connsiteY10" fmla="*/ 5793573 h 6861482"/>
              <a:gd name="connsiteX11" fmla="*/ 777021 w 8047921"/>
              <a:gd name="connsiteY11" fmla="*/ 5729320 h 6861482"/>
              <a:gd name="connsiteX12" fmla="*/ 670606 w 8047921"/>
              <a:gd name="connsiteY12" fmla="*/ 5463560 h 6861482"/>
              <a:gd name="connsiteX13" fmla="*/ 332307 w 8047921"/>
              <a:gd name="connsiteY13" fmla="*/ 4640688 h 6861482"/>
              <a:gd name="connsiteX14" fmla="*/ 178764 w 8047921"/>
              <a:gd name="connsiteY14" fmla="*/ 4440302 h 6861482"/>
              <a:gd name="connsiteX15" fmla="*/ 102405 w 8047921"/>
              <a:gd name="connsiteY15" fmla="*/ 4371063 h 6861482"/>
              <a:gd name="connsiteX16" fmla="*/ 82464 w 8047921"/>
              <a:gd name="connsiteY16" fmla="*/ 4327380 h 6861482"/>
              <a:gd name="connsiteX17" fmla="*/ 72595 w 8047921"/>
              <a:gd name="connsiteY17" fmla="*/ 4327380 h 6861482"/>
              <a:gd name="connsiteX18" fmla="*/ 71105 w 8047921"/>
              <a:gd name="connsiteY18" fmla="*/ 4319440 h 6861482"/>
              <a:gd name="connsiteX19" fmla="*/ 63234 w 8047921"/>
              <a:gd name="connsiteY19" fmla="*/ 4265601 h 6861482"/>
              <a:gd name="connsiteX20" fmla="*/ 58391 w 8047921"/>
              <a:gd name="connsiteY20" fmla="*/ 4236887 h 6861482"/>
              <a:gd name="connsiteX21" fmla="*/ 58769 w 8047921"/>
              <a:gd name="connsiteY21" fmla="*/ 4239616 h 6861482"/>
              <a:gd name="connsiteX22" fmla="*/ 57161 w 8047921"/>
              <a:gd name="connsiteY22" fmla="*/ 4228245 h 6861482"/>
              <a:gd name="connsiteX23" fmla="*/ 55444 w 8047921"/>
              <a:gd name="connsiteY23" fmla="*/ 4216187 h 6861482"/>
              <a:gd name="connsiteX24" fmla="*/ 57173 w 8047921"/>
              <a:gd name="connsiteY24" fmla="*/ 4216187 h 6861482"/>
              <a:gd name="connsiteX25" fmla="*/ 46978 w 8047921"/>
              <a:gd name="connsiteY25" fmla="*/ 4153970 h 6861482"/>
              <a:gd name="connsiteX26" fmla="*/ 23198 w 8047921"/>
              <a:gd name="connsiteY26" fmla="*/ 4042035 h 6861482"/>
              <a:gd name="connsiteX27" fmla="*/ 12577 w 8047921"/>
              <a:gd name="connsiteY27" fmla="*/ 4017890 h 6861482"/>
              <a:gd name="connsiteX28" fmla="*/ 144506 w 8047921"/>
              <a:gd name="connsiteY28" fmla="*/ 3860429 h 6861482"/>
              <a:gd name="connsiteX29" fmla="*/ 22695 w 8047921"/>
              <a:gd name="connsiteY29" fmla="*/ 3800021 h 6861482"/>
              <a:gd name="connsiteX30" fmla="*/ 24220 w 8047921"/>
              <a:gd name="connsiteY30" fmla="*/ 3771718 h 6861482"/>
              <a:gd name="connsiteX31" fmla="*/ 27584 w 8047921"/>
              <a:gd name="connsiteY31" fmla="*/ 3757935 h 6861482"/>
              <a:gd name="connsiteX32" fmla="*/ 33375 w 8047921"/>
              <a:gd name="connsiteY32" fmla="*/ 3747325 h 6861482"/>
              <a:gd name="connsiteX33" fmla="*/ 77078 w 8047921"/>
              <a:gd name="connsiteY33" fmla="*/ 3705028 h 6861482"/>
              <a:gd name="connsiteX34" fmla="*/ 31331 w 8047921"/>
              <a:gd name="connsiteY34" fmla="*/ 3445525 h 6861482"/>
              <a:gd name="connsiteX35" fmla="*/ 3341 w 8047921"/>
              <a:gd name="connsiteY35" fmla="*/ 3405686 h 6861482"/>
              <a:gd name="connsiteX36" fmla="*/ 0 w 8047921"/>
              <a:gd name="connsiteY36" fmla="*/ 3393684 h 6861482"/>
              <a:gd name="connsiteX37" fmla="*/ 5588 w 8047921"/>
              <a:gd name="connsiteY37" fmla="*/ 3363918 h 6861482"/>
              <a:gd name="connsiteX38" fmla="*/ 28563 w 8047921"/>
              <a:gd name="connsiteY38" fmla="*/ 3279721 h 6861482"/>
              <a:gd name="connsiteX39" fmla="*/ 31618 w 8047921"/>
              <a:gd name="connsiteY39" fmla="*/ 3274732 h 6861482"/>
              <a:gd name="connsiteX40" fmla="*/ 54143 w 8047921"/>
              <a:gd name="connsiteY40" fmla="*/ 3204655 h 6861482"/>
              <a:gd name="connsiteX41" fmla="*/ 54066 w 8047921"/>
              <a:gd name="connsiteY41" fmla="*/ 3198166 h 6861482"/>
              <a:gd name="connsiteX42" fmla="*/ 59893 w 8047921"/>
              <a:gd name="connsiteY42" fmla="*/ 3181568 h 6861482"/>
              <a:gd name="connsiteX43" fmla="*/ 182871 w 8047921"/>
              <a:gd name="connsiteY43" fmla="*/ 3024678 h 6861482"/>
              <a:gd name="connsiteX44" fmla="*/ 305944 w 8047921"/>
              <a:gd name="connsiteY44" fmla="*/ 2810127 h 6861482"/>
              <a:gd name="connsiteX45" fmla="*/ 326259 w 8047921"/>
              <a:gd name="connsiteY45" fmla="*/ 2596949 h 6861482"/>
              <a:gd name="connsiteX46" fmla="*/ 556280 w 8047921"/>
              <a:gd name="connsiteY46" fmla="*/ 2524080 h 6861482"/>
              <a:gd name="connsiteX47" fmla="*/ 358274 w 8047921"/>
              <a:gd name="connsiteY47" fmla="*/ 2014028 h 6861482"/>
              <a:gd name="connsiteX48" fmla="*/ 340119 w 8047921"/>
              <a:gd name="connsiteY48" fmla="*/ 1914129 h 6861482"/>
              <a:gd name="connsiteX49" fmla="*/ 478258 w 8047921"/>
              <a:gd name="connsiteY49" fmla="*/ 1606217 h 6861482"/>
              <a:gd name="connsiteX50" fmla="*/ 500664 w 8047921"/>
              <a:gd name="connsiteY50" fmla="*/ 1556554 h 6861482"/>
              <a:gd name="connsiteX51" fmla="*/ 551219 w 8047921"/>
              <a:gd name="connsiteY51" fmla="*/ 1459414 h 6861482"/>
              <a:gd name="connsiteX52" fmla="*/ 687152 w 8047921"/>
              <a:gd name="connsiteY52" fmla="*/ 1466109 h 6861482"/>
              <a:gd name="connsiteX53" fmla="*/ 619370 w 8047921"/>
              <a:gd name="connsiteY53" fmla="*/ 1372761 h 6861482"/>
              <a:gd name="connsiteX54" fmla="*/ 491520 w 8047921"/>
              <a:gd name="connsiteY54" fmla="*/ 1080052 h 6861482"/>
              <a:gd name="connsiteX55" fmla="*/ 589761 w 8047921"/>
              <a:gd name="connsiteY55" fmla="*/ 854014 h 6861482"/>
              <a:gd name="connsiteX56" fmla="*/ 617929 w 8047921"/>
              <a:gd name="connsiteY56" fmla="*/ 821285 h 6861482"/>
              <a:gd name="connsiteX57" fmla="*/ 583503 w 8047921"/>
              <a:gd name="connsiteY57" fmla="*/ 760897 h 6861482"/>
              <a:gd name="connsiteX58" fmla="*/ 515241 w 8047921"/>
              <a:gd name="connsiteY58" fmla="*/ 560313 h 6861482"/>
              <a:gd name="connsiteX59" fmla="*/ 480798 w 8047921"/>
              <a:gd name="connsiteY59" fmla="*/ 423850 h 6861482"/>
              <a:gd name="connsiteX60" fmla="*/ 436755 w 8047921"/>
              <a:gd name="connsiteY60" fmla="*/ 361124 h 6861482"/>
              <a:gd name="connsiteX61" fmla="*/ 428051 w 8047921"/>
              <a:gd name="connsiteY61" fmla="*/ 314763 h 6861482"/>
              <a:gd name="connsiteX62" fmla="*/ 457954 w 8047921"/>
              <a:gd name="connsiteY62" fmla="*/ 104693 h 6861482"/>
              <a:gd name="connsiteX63" fmla="*/ 472694 w 8047921"/>
              <a:gd name="connsiteY63" fmla="*/ 52392 h 6861482"/>
              <a:gd name="connsiteX64" fmla="*/ 512572 w 8047921"/>
              <a:gd name="connsiteY64" fmla="*/ 23688 h 68614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8047921" h="6861482">
                <a:moveTo>
                  <a:pt x="58769" y="4239616"/>
                </a:moveTo>
                <a:lnTo>
                  <a:pt x="58894" y="4240495"/>
                </a:lnTo>
                <a:cubicBezTo>
                  <a:pt x="59164" y="4242428"/>
                  <a:pt x="59171" y="4242505"/>
                  <a:pt x="59045" y="4241609"/>
                </a:cubicBezTo>
                <a:close/>
                <a:moveTo>
                  <a:pt x="527473" y="0"/>
                </a:moveTo>
                <a:lnTo>
                  <a:pt x="8047921" y="0"/>
                </a:lnTo>
                <a:lnTo>
                  <a:pt x="8047921" y="6861482"/>
                </a:lnTo>
                <a:lnTo>
                  <a:pt x="1319860" y="6861482"/>
                </a:lnTo>
                <a:lnTo>
                  <a:pt x="1297994" y="6831011"/>
                </a:lnTo>
                <a:cubicBezTo>
                  <a:pt x="1121436" y="6580901"/>
                  <a:pt x="1026069" y="6413841"/>
                  <a:pt x="1024504" y="6405892"/>
                </a:cubicBezTo>
                <a:cubicBezTo>
                  <a:pt x="995790" y="6256850"/>
                  <a:pt x="915502" y="6175982"/>
                  <a:pt x="843366" y="6082357"/>
                </a:cubicBezTo>
                <a:cubicBezTo>
                  <a:pt x="780556" y="6000311"/>
                  <a:pt x="713540" y="5913360"/>
                  <a:pt x="690198" y="5793573"/>
                </a:cubicBezTo>
                <a:cubicBezTo>
                  <a:pt x="659374" y="5634705"/>
                  <a:pt x="756440" y="5782527"/>
                  <a:pt x="777021" y="5729320"/>
                </a:cubicBezTo>
                <a:cubicBezTo>
                  <a:pt x="741019" y="5642157"/>
                  <a:pt x="683667" y="5556007"/>
                  <a:pt x="670606" y="5463560"/>
                </a:cubicBezTo>
                <a:cubicBezTo>
                  <a:pt x="624014" y="5129308"/>
                  <a:pt x="509280" y="4866180"/>
                  <a:pt x="332307" y="4640688"/>
                </a:cubicBezTo>
                <a:cubicBezTo>
                  <a:pt x="281557" y="4575550"/>
                  <a:pt x="249914" y="4473150"/>
                  <a:pt x="178764" y="4440302"/>
                </a:cubicBezTo>
                <a:cubicBezTo>
                  <a:pt x="144180" y="4424583"/>
                  <a:pt x="119969" y="4400506"/>
                  <a:pt x="102405" y="4371063"/>
                </a:cubicBezTo>
                <a:lnTo>
                  <a:pt x="82464" y="4327380"/>
                </a:lnTo>
                <a:lnTo>
                  <a:pt x="72595" y="4327380"/>
                </a:lnTo>
                <a:lnTo>
                  <a:pt x="71105" y="4319440"/>
                </a:lnTo>
                <a:cubicBezTo>
                  <a:pt x="68098" y="4300784"/>
                  <a:pt x="63569" y="4267782"/>
                  <a:pt x="63234" y="4265601"/>
                </a:cubicBezTo>
                <a:cubicBezTo>
                  <a:pt x="56185" y="4219786"/>
                  <a:pt x="57328" y="4229054"/>
                  <a:pt x="58391" y="4236887"/>
                </a:cubicBezTo>
                <a:lnTo>
                  <a:pt x="58769" y="4239616"/>
                </a:lnTo>
                <a:lnTo>
                  <a:pt x="57161" y="4228245"/>
                </a:lnTo>
                <a:lnTo>
                  <a:pt x="55444" y="4216187"/>
                </a:lnTo>
                <a:lnTo>
                  <a:pt x="57173" y="4216187"/>
                </a:lnTo>
                <a:lnTo>
                  <a:pt x="46978" y="4153970"/>
                </a:lnTo>
                <a:cubicBezTo>
                  <a:pt x="41098" y="4115040"/>
                  <a:pt x="34414" y="4076730"/>
                  <a:pt x="23198" y="4042035"/>
                </a:cubicBezTo>
                <a:lnTo>
                  <a:pt x="12577" y="4017890"/>
                </a:lnTo>
                <a:lnTo>
                  <a:pt x="144506" y="3860429"/>
                </a:lnTo>
                <a:cubicBezTo>
                  <a:pt x="103351" y="3777846"/>
                  <a:pt x="58276" y="3834526"/>
                  <a:pt x="22695" y="3800021"/>
                </a:cubicBezTo>
                <a:cubicBezTo>
                  <a:pt x="23786" y="3791627"/>
                  <a:pt x="23716" y="3781009"/>
                  <a:pt x="24220" y="3771718"/>
                </a:cubicBezTo>
                <a:lnTo>
                  <a:pt x="27584" y="3757935"/>
                </a:lnTo>
                <a:lnTo>
                  <a:pt x="33375" y="3747325"/>
                </a:lnTo>
                <a:lnTo>
                  <a:pt x="77078" y="3705028"/>
                </a:lnTo>
                <a:cubicBezTo>
                  <a:pt x="173055" y="3608961"/>
                  <a:pt x="158512" y="3588143"/>
                  <a:pt x="31331" y="3445525"/>
                </a:cubicBezTo>
                <a:cubicBezTo>
                  <a:pt x="18649" y="3431228"/>
                  <a:pt x="9488" y="3418102"/>
                  <a:pt x="3341" y="3405686"/>
                </a:cubicBezTo>
                <a:lnTo>
                  <a:pt x="0" y="3393684"/>
                </a:lnTo>
                <a:lnTo>
                  <a:pt x="5588" y="3363918"/>
                </a:lnTo>
                <a:lnTo>
                  <a:pt x="28563" y="3279721"/>
                </a:lnTo>
                <a:lnTo>
                  <a:pt x="31618" y="3274732"/>
                </a:lnTo>
                <a:cubicBezTo>
                  <a:pt x="41998" y="3256804"/>
                  <a:pt x="51127" y="3236251"/>
                  <a:pt x="54143" y="3204655"/>
                </a:cubicBezTo>
                <a:lnTo>
                  <a:pt x="54066" y="3198166"/>
                </a:lnTo>
                <a:lnTo>
                  <a:pt x="59893" y="3181568"/>
                </a:lnTo>
                <a:cubicBezTo>
                  <a:pt x="95562" y="3088781"/>
                  <a:pt x="138958" y="3020054"/>
                  <a:pt x="182871" y="3024678"/>
                </a:cubicBezTo>
                <a:cubicBezTo>
                  <a:pt x="138662" y="2798901"/>
                  <a:pt x="138662" y="2798901"/>
                  <a:pt x="305944" y="2810127"/>
                </a:cubicBezTo>
                <a:cubicBezTo>
                  <a:pt x="246290" y="2658988"/>
                  <a:pt x="247386" y="2624324"/>
                  <a:pt x="326259" y="2596949"/>
                </a:cubicBezTo>
                <a:cubicBezTo>
                  <a:pt x="402195" y="2570407"/>
                  <a:pt x="485357" y="2575904"/>
                  <a:pt x="556280" y="2524080"/>
                </a:cubicBezTo>
                <a:cubicBezTo>
                  <a:pt x="498302" y="2335317"/>
                  <a:pt x="486850" y="2130710"/>
                  <a:pt x="358274" y="2014028"/>
                </a:cubicBezTo>
                <a:cubicBezTo>
                  <a:pt x="338015" y="1995898"/>
                  <a:pt x="325730" y="1940125"/>
                  <a:pt x="340119" y="1914129"/>
                </a:cubicBezTo>
                <a:cubicBezTo>
                  <a:pt x="391157" y="1817105"/>
                  <a:pt x="329468" y="1592503"/>
                  <a:pt x="478258" y="1606217"/>
                </a:cubicBezTo>
                <a:cubicBezTo>
                  <a:pt x="496627" y="1607581"/>
                  <a:pt x="514137" y="1590108"/>
                  <a:pt x="500664" y="1556554"/>
                </a:cubicBezTo>
                <a:cubicBezTo>
                  <a:pt x="454384" y="1442049"/>
                  <a:pt x="514266" y="1463610"/>
                  <a:pt x="551219" y="1459414"/>
                </a:cubicBezTo>
                <a:cubicBezTo>
                  <a:pt x="595940" y="1454776"/>
                  <a:pt x="644530" y="1511622"/>
                  <a:pt x="687152" y="1466109"/>
                </a:cubicBezTo>
                <a:cubicBezTo>
                  <a:pt x="679388" y="1405223"/>
                  <a:pt x="643786" y="1397333"/>
                  <a:pt x="619370" y="1372761"/>
                </a:cubicBezTo>
                <a:cubicBezTo>
                  <a:pt x="548020" y="1300280"/>
                  <a:pt x="490448" y="1221065"/>
                  <a:pt x="491520" y="1080052"/>
                </a:cubicBezTo>
                <a:cubicBezTo>
                  <a:pt x="492222" y="966113"/>
                  <a:pt x="487698" y="864105"/>
                  <a:pt x="589761" y="854014"/>
                </a:cubicBezTo>
                <a:cubicBezTo>
                  <a:pt x="605798" y="852486"/>
                  <a:pt x="614435" y="839840"/>
                  <a:pt x="617929" y="821285"/>
                </a:cubicBezTo>
                <a:cubicBezTo>
                  <a:pt x="606975" y="799992"/>
                  <a:pt x="596528" y="778040"/>
                  <a:pt x="583503" y="760897"/>
                </a:cubicBezTo>
                <a:cubicBezTo>
                  <a:pt x="539748" y="704450"/>
                  <a:pt x="526482" y="633687"/>
                  <a:pt x="515241" y="560313"/>
                </a:cubicBezTo>
                <a:cubicBezTo>
                  <a:pt x="508001" y="513531"/>
                  <a:pt x="499292" y="467166"/>
                  <a:pt x="480798" y="423850"/>
                </a:cubicBezTo>
                <a:cubicBezTo>
                  <a:pt x="469533" y="397046"/>
                  <a:pt x="455191" y="375704"/>
                  <a:pt x="436755" y="361124"/>
                </a:cubicBezTo>
                <a:cubicBezTo>
                  <a:pt x="420701" y="347903"/>
                  <a:pt x="416284" y="334407"/>
                  <a:pt x="428051" y="314763"/>
                </a:cubicBezTo>
                <a:cubicBezTo>
                  <a:pt x="461326" y="258432"/>
                  <a:pt x="476043" y="191375"/>
                  <a:pt x="457954" y="104693"/>
                </a:cubicBezTo>
                <a:cubicBezTo>
                  <a:pt x="452484" y="78523"/>
                  <a:pt x="457495" y="58007"/>
                  <a:pt x="472694" y="52392"/>
                </a:cubicBezTo>
                <a:cubicBezTo>
                  <a:pt x="488509" y="46345"/>
                  <a:pt x="501512" y="36363"/>
                  <a:pt x="512572" y="23688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aphicFrame>
        <p:nvGraphicFramePr>
          <p:cNvPr id="18" name="Sisällön paikkamerkki 2">
            <a:extLst>
              <a:ext uri="{FF2B5EF4-FFF2-40B4-BE49-F238E27FC236}">
                <a16:creationId xmlns:a16="http://schemas.microsoft.com/office/drawing/2014/main" id="{3619EA52-7E82-473F-A089-7CD9A211E95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2574284"/>
              </p:ext>
            </p:extLst>
          </p:nvPr>
        </p:nvGraphicFramePr>
        <p:xfrm>
          <a:off x="5550568" y="713312"/>
          <a:ext cx="5803231" cy="54949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375131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8">
            <a:extLst>
              <a:ext uri="{FF2B5EF4-FFF2-40B4-BE49-F238E27FC236}">
                <a16:creationId xmlns:a16="http://schemas.microsoft.com/office/drawing/2014/main" id="{BEC393DE-1394-4E5E-8479-8B46B8EE7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0">
            <a:extLst>
              <a:ext uri="{FF2B5EF4-FFF2-40B4-BE49-F238E27FC236}">
                <a16:creationId xmlns:a16="http://schemas.microsoft.com/office/drawing/2014/main" id="{033334BC-A5C9-4E98-B2FE-3FB7AD4D0E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99B2A06D-540C-44F2-85FB-08E0A316F8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13312"/>
            <a:ext cx="3200400" cy="5431376"/>
          </a:xfrm>
        </p:spPr>
        <p:txBody>
          <a:bodyPr>
            <a:normAutofit/>
          </a:bodyPr>
          <a:lstStyle/>
          <a:p>
            <a:r>
              <a:rPr lang="fi-FI" b="1">
                <a:solidFill>
                  <a:srgbClr val="75AA98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B. Dyykkaan jos</a:t>
            </a:r>
            <a:endParaRPr lang="fi-FI">
              <a:solidFill>
                <a:srgbClr val="75AA98"/>
              </a:solidFill>
            </a:endParaRPr>
          </a:p>
        </p:txBody>
      </p:sp>
      <p:sp useBgFill="1">
        <p:nvSpPr>
          <p:cNvPr id="17" name="Freeform: Shape 12">
            <a:extLst>
              <a:ext uri="{FF2B5EF4-FFF2-40B4-BE49-F238E27FC236}">
                <a16:creationId xmlns:a16="http://schemas.microsoft.com/office/drawing/2014/main" id="{F7BB91D9-FCCF-4464-A06C-903EF4F376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44081" y="-3482"/>
            <a:ext cx="8047921" cy="6861482"/>
          </a:xfrm>
          <a:custGeom>
            <a:avLst/>
            <a:gdLst>
              <a:gd name="connsiteX0" fmla="*/ 58769 w 8047921"/>
              <a:gd name="connsiteY0" fmla="*/ 4239616 h 6861482"/>
              <a:gd name="connsiteX1" fmla="*/ 58894 w 8047921"/>
              <a:gd name="connsiteY1" fmla="*/ 4240495 h 6861482"/>
              <a:gd name="connsiteX2" fmla="*/ 59045 w 8047921"/>
              <a:gd name="connsiteY2" fmla="*/ 4241609 h 6861482"/>
              <a:gd name="connsiteX3" fmla="*/ 527473 w 8047921"/>
              <a:gd name="connsiteY3" fmla="*/ 0 h 6861482"/>
              <a:gd name="connsiteX4" fmla="*/ 8047921 w 8047921"/>
              <a:gd name="connsiteY4" fmla="*/ 0 h 6861482"/>
              <a:gd name="connsiteX5" fmla="*/ 8047921 w 8047921"/>
              <a:gd name="connsiteY5" fmla="*/ 6861482 h 6861482"/>
              <a:gd name="connsiteX6" fmla="*/ 1319860 w 8047921"/>
              <a:gd name="connsiteY6" fmla="*/ 6861482 h 6861482"/>
              <a:gd name="connsiteX7" fmla="*/ 1297994 w 8047921"/>
              <a:gd name="connsiteY7" fmla="*/ 6831011 h 6861482"/>
              <a:gd name="connsiteX8" fmla="*/ 1024504 w 8047921"/>
              <a:gd name="connsiteY8" fmla="*/ 6405892 h 6861482"/>
              <a:gd name="connsiteX9" fmla="*/ 843366 w 8047921"/>
              <a:gd name="connsiteY9" fmla="*/ 6082357 h 6861482"/>
              <a:gd name="connsiteX10" fmla="*/ 690198 w 8047921"/>
              <a:gd name="connsiteY10" fmla="*/ 5793573 h 6861482"/>
              <a:gd name="connsiteX11" fmla="*/ 777021 w 8047921"/>
              <a:gd name="connsiteY11" fmla="*/ 5729320 h 6861482"/>
              <a:gd name="connsiteX12" fmla="*/ 670606 w 8047921"/>
              <a:gd name="connsiteY12" fmla="*/ 5463560 h 6861482"/>
              <a:gd name="connsiteX13" fmla="*/ 332307 w 8047921"/>
              <a:gd name="connsiteY13" fmla="*/ 4640688 h 6861482"/>
              <a:gd name="connsiteX14" fmla="*/ 178764 w 8047921"/>
              <a:gd name="connsiteY14" fmla="*/ 4440302 h 6861482"/>
              <a:gd name="connsiteX15" fmla="*/ 102405 w 8047921"/>
              <a:gd name="connsiteY15" fmla="*/ 4371063 h 6861482"/>
              <a:gd name="connsiteX16" fmla="*/ 82464 w 8047921"/>
              <a:gd name="connsiteY16" fmla="*/ 4327380 h 6861482"/>
              <a:gd name="connsiteX17" fmla="*/ 72595 w 8047921"/>
              <a:gd name="connsiteY17" fmla="*/ 4327380 h 6861482"/>
              <a:gd name="connsiteX18" fmla="*/ 71105 w 8047921"/>
              <a:gd name="connsiteY18" fmla="*/ 4319440 h 6861482"/>
              <a:gd name="connsiteX19" fmla="*/ 63234 w 8047921"/>
              <a:gd name="connsiteY19" fmla="*/ 4265601 h 6861482"/>
              <a:gd name="connsiteX20" fmla="*/ 58391 w 8047921"/>
              <a:gd name="connsiteY20" fmla="*/ 4236887 h 6861482"/>
              <a:gd name="connsiteX21" fmla="*/ 58769 w 8047921"/>
              <a:gd name="connsiteY21" fmla="*/ 4239616 h 6861482"/>
              <a:gd name="connsiteX22" fmla="*/ 57161 w 8047921"/>
              <a:gd name="connsiteY22" fmla="*/ 4228245 h 6861482"/>
              <a:gd name="connsiteX23" fmla="*/ 55444 w 8047921"/>
              <a:gd name="connsiteY23" fmla="*/ 4216187 h 6861482"/>
              <a:gd name="connsiteX24" fmla="*/ 57173 w 8047921"/>
              <a:gd name="connsiteY24" fmla="*/ 4216187 h 6861482"/>
              <a:gd name="connsiteX25" fmla="*/ 46978 w 8047921"/>
              <a:gd name="connsiteY25" fmla="*/ 4153970 h 6861482"/>
              <a:gd name="connsiteX26" fmla="*/ 23198 w 8047921"/>
              <a:gd name="connsiteY26" fmla="*/ 4042035 h 6861482"/>
              <a:gd name="connsiteX27" fmla="*/ 12577 w 8047921"/>
              <a:gd name="connsiteY27" fmla="*/ 4017890 h 6861482"/>
              <a:gd name="connsiteX28" fmla="*/ 144506 w 8047921"/>
              <a:gd name="connsiteY28" fmla="*/ 3860429 h 6861482"/>
              <a:gd name="connsiteX29" fmla="*/ 22695 w 8047921"/>
              <a:gd name="connsiteY29" fmla="*/ 3800021 h 6861482"/>
              <a:gd name="connsiteX30" fmla="*/ 24220 w 8047921"/>
              <a:gd name="connsiteY30" fmla="*/ 3771718 h 6861482"/>
              <a:gd name="connsiteX31" fmla="*/ 27584 w 8047921"/>
              <a:gd name="connsiteY31" fmla="*/ 3757935 h 6861482"/>
              <a:gd name="connsiteX32" fmla="*/ 33375 w 8047921"/>
              <a:gd name="connsiteY32" fmla="*/ 3747325 h 6861482"/>
              <a:gd name="connsiteX33" fmla="*/ 77078 w 8047921"/>
              <a:gd name="connsiteY33" fmla="*/ 3705028 h 6861482"/>
              <a:gd name="connsiteX34" fmla="*/ 31331 w 8047921"/>
              <a:gd name="connsiteY34" fmla="*/ 3445525 h 6861482"/>
              <a:gd name="connsiteX35" fmla="*/ 3341 w 8047921"/>
              <a:gd name="connsiteY35" fmla="*/ 3405686 h 6861482"/>
              <a:gd name="connsiteX36" fmla="*/ 0 w 8047921"/>
              <a:gd name="connsiteY36" fmla="*/ 3393684 h 6861482"/>
              <a:gd name="connsiteX37" fmla="*/ 5588 w 8047921"/>
              <a:gd name="connsiteY37" fmla="*/ 3363918 h 6861482"/>
              <a:gd name="connsiteX38" fmla="*/ 28563 w 8047921"/>
              <a:gd name="connsiteY38" fmla="*/ 3279721 h 6861482"/>
              <a:gd name="connsiteX39" fmla="*/ 31618 w 8047921"/>
              <a:gd name="connsiteY39" fmla="*/ 3274732 h 6861482"/>
              <a:gd name="connsiteX40" fmla="*/ 54143 w 8047921"/>
              <a:gd name="connsiteY40" fmla="*/ 3204655 h 6861482"/>
              <a:gd name="connsiteX41" fmla="*/ 54066 w 8047921"/>
              <a:gd name="connsiteY41" fmla="*/ 3198166 h 6861482"/>
              <a:gd name="connsiteX42" fmla="*/ 59893 w 8047921"/>
              <a:gd name="connsiteY42" fmla="*/ 3181568 h 6861482"/>
              <a:gd name="connsiteX43" fmla="*/ 182871 w 8047921"/>
              <a:gd name="connsiteY43" fmla="*/ 3024678 h 6861482"/>
              <a:gd name="connsiteX44" fmla="*/ 305944 w 8047921"/>
              <a:gd name="connsiteY44" fmla="*/ 2810127 h 6861482"/>
              <a:gd name="connsiteX45" fmla="*/ 326259 w 8047921"/>
              <a:gd name="connsiteY45" fmla="*/ 2596949 h 6861482"/>
              <a:gd name="connsiteX46" fmla="*/ 556280 w 8047921"/>
              <a:gd name="connsiteY46" fmla="*/ 2524080 h 6861482"/>
              <a:gd name="connsiteX47" fmla="*/ 358274 w 8047921"/>
              <a:gd name="connsiteY47" fmla="*/ 2014028 h 6861482"/>
              <a:gd name="connsiteX48" fmla="*/ 340119 w 8047921"/>
              <a:gd name="connsiteY48" fmla="*/ 1914129 h 6861482"/>
              <a:gd name="connsiteX49" fmla="*/ 478258 w 8047921"/>
              <a:gd name="connsiteY49" fmla="*/ 1606217 h 6861482"/>
              <a:gd name="connsiteX50" fmla="*/ 500664 w 8047921"/>
              <a:gd name="connsiteY50" fmla="*/ 1556554 h 6861482"/>
              <a:gd name="connsiteX51" fmla="*/ 551219 w 8047921"/>
              <a:gd name="connsiteY51" fmla="*/ 1459414 h 6861482"/>
              <a:gd name="connsiteX52" fmla="*/ 687152 w 8047921"/>
              <a:gd name="connsiteY52" fmla="*/ 1466109 h 6861482"/>
              <a:gd name="connsiteX53" fmla="*/ 619370 w 8047921"/>
              <a:gd name="connsiteY53" fmla="*/ 1372761 h 6861482"/>
              <a:gd name="connsiteX54" fmla="*/ 491520 w 8047921"/>
              <a:gd name="connsiteY54" fmla="*/ 1080052 h 6861482"/>
              <a:gd name="connsiteX55" fmla="*/ 589761 w 8047921"/>
              <a:gd name="connsiteY55" fmla="*/ 854014 h 6861482"/>
              <a:gd name="connsiteX56" fmla="*/ 617929 w 8047921"/>
              <a:gd name="connsiteY56" fmla="*/ 821285 h 6861482"/>
              <a:gd name="connsiteX57" fmla="*/ 583503 w 8047921"/>
              <a:gd name="connsiteY57" fmla="*/ 760897 h 6861482"/>
              <a:gd name="connsiteX58" fmla="*/ 515241 w 8047921"/>
              <a:gd name="connsiteY58" fmla="*/ 560313 h 6861482"/>
              <a:gd name="connsiteX59" fmla="*/ 480798 w 8047921"/>
              <a:gd name="connsiteY59" fmla="*/ 423850 h 6861482"/>
              <a:gd name="connsiteX60" fmla="*/ 436755 w 8047921"/>
              <a:gd name="connsiteY60" fmla="*/ 361124 h 6861482"/>
              <a:gd name="connsiteX61" fmla="*/ 428051 w 8047921"/>
              <a:gd name="connsiteY61" fmla="*/ 314763 h 6861482"/>
              <a:gd name="connsiteX62" fmla="*/ 457954 w 8047921"/>
              <a:gd name="connsiteY62" fmla="*/ 104693 h 6861482"/>
              <a:gd name="connsiteX63" fmla="*/ 472694 w 8047921"/>
              <a:gd name="connsiteY63" fmla="*/ 52392 h 6861482"/>
              <a:gd name="connsiteX64" fmla="*/ 512572 w 8047921"/>
              <a:gd name="connsiteY64" fmla="*/ 23688 h 68614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8047921" h="6861482">
                <a:moveTo>
                  <a:pt x="58769" y="4239616"/>
                </a:moveTo>
                <a:lnTo>
                  <a:pt x="58894" y="4240495"/>
                </a:lnTo>
                <a:cubicBezTo>
                  <a:pt x="59164" y="4242428"/>
                  <a:pt x="59171" y="4242505"/>
                  <a:pt x="59045" y="4241609"/>
                </a:cubicBezTo>
                <a:close/>
                <a:moveTo>
                  <a:pt x="527473" y="0"/>
                </a:moveTo>
                <a:lnTo>
                  <a:pt x="8047921" y="0"/>
                </a:lnTo>
                <a:lnTo>
                  <a:pt x="8047921" y="6861482"/>
                </a:lnTo>
                <a:lnTo>
                  <a:pt x="1319860" y="6861482"/>
                </a:lnTo>
                <a:lnTo>
                  <a:pt x="1297994" y="6831011"/>
                </a:lnTo>
                <a:cubicBezTo>
                  <a:pt x="1121436" y="6580901"/>
                  <a:pt x="1026069" y="6413841"/>
                  <a:pt x="1024504" y="6405892"/>
                </a:cubicBezTo>
                <a:cubicBezTo>
                  <a:pt x="995790" y="6256850"/>
                  <a:pt x="915502" y="6175982"/>
                  <a:pt x="843366" y="6082357"/>
                </a:cubicBezTo>
                <a:cubicBezTo>
                  <a:pt x="780556" y="6000311"/>
                  <a:pt x="713540" y="5913360"/>
                  <a:pt x="690198" y="5793573"/>
                </a:cubicBezTo>
                <a:cubicBezTo>
                  <a:pt x="659374" y="5634705"/>
                  <a:pt x="756440" y="5782527"/>
                  <a:pt x="777021" y="5729320"/>
                </a:cubicBezTo>
                <a:cubicBezTo>
                  <a:pt x="741019" y="5642157"/>
                  <a:pt x="683667" y="5556007"/>
                  <a:pt x="670606" y="5463560"/>
                </a:cubicBezTo>
                <a:cubicBezTo>
                  <a:pt x="624014" y="5129308"/>
                  <a:pt x="509280" y="4866180"/>
                  <a:pt x="332307" y="4640688"/>
                </a:cubicBezTo>
                <a:cubicBezTo>
                  <a:pt x="281557" y="4575550"/>
                  <a:pt x="249914" y="4473150"/>
                  <a:pt x="178764" y="4440302"/>
                </a:cubicBezTo>
                <a:cubicBezTo>
                  <a:pt x="144180" y="4424583"/>
                  <a:pt x="119969" y="4400506"/>
                  <a:pt x="102405" y="4371063"/>
                </a:cubicBezTo>
                <a:lnTo>
                  <a:pt x="82464" y="4327380"/>
                </a:lnTo>
                <a:lnTo>
                  <a:pt x="72595" y="4327380"/>
                </a:lnTo>
                <a:lnTo>
                  <a:pt x="71105" y="4319440"/>
                </a:lnTo>
                <a:cubicBezTo>
                  <a:pt x="68098" y="4300784"/>
                  <a:pt x="63569" y="4267782"/>
                  <a:pt x="63234" y="4265601"/>
                </a:cubicBezTo>
                <a:cubicBezTo>
                  <a:pt x="56185" y="4219786"/>
                  <a:pt x="57328" y="4229054"/>
                  <a:pt x="58391" y="4236887"/>
                </a:cubicBezTo>
                <a:lnTo>
                  <a:pt x="58769" y="4239616"/>
                </a:lnTo>
                <a:lnTo>
                  <a:pt x="57161" y="4228245"/>
                </a:lnTo>
                <a:lnTo>
                  <a:pt x="55444" y="4216187"/>
                </a:lnTo>
                <a:lnTo>
                  <a:pt x="57173" y="4216187"/>
                </a:lnTo>
                <a:lnTo>
                  <a:pt x="46978" y="4153970"/>
                </a:lnTo>
                <a:cubicBezTo>
                  <a:pt x="41098" y="4115040"/>
                  <a:pt x="34414" y="4076730"/>
                  <a:pt x="23198" y="4042035"/>
                </a:cubicBezTo>
                <a:lnTo>
                  <a:pt x="12577" y="4017890"/>
                </a:lnTo>
                <a:lnTo>
                  <a:pt x="144506" y="3860429"/>
                </a:lnTo>
                <a:cubicBezTo>
                  <a:pt x="103351" y="3777846"/>
                  <a:pt x="58276" y="3834526"/>
                  <a:pt x="22695" y="3800021"/>
                </a:cubicBezTo>
                <a:cubicBezTo>
                  <a:pt x="23786" y="3791627"/>
                  <a:pt x="23716" y="3781009"/>
                  <a:pt x="24220" y="3771718"/>
                </a:cubicBezTo>
                <a:lnTo>
                  <a:pt x="27584" y="3757935"/>
                </a:lnTo>
                <a:lnTo>
                  <a:pt x="33375" y="3747325"/>
                </a:lnTo>
                <a:lnTo>
                  <a:pt x="77078" y="3705028"/>
                </a:lnTo>
                <a:cubicBezTo>
                  <a:pt x="173055" y="3608961"/>
                  <a:pt x="158512" y="3588143"/>
                  <a:pt x="31331" y="3445525"/>
                </a:cubicBezTo>
                <a:cubicBezTo>
                  <a:pt x="18649" y="3431228"/>
                  <a:pt x="9488" y="3418102"/>
                  <a:pt x="3341" y="3405686"/>
                </a:cubicBezTo>
                <a:lnTo>
                  <a:pt x="0" y="3393684"/>
                </a:lnTo>
                <a:lnTo>
                  <a:pt x="5588" y="3363918"/>
                </a:lnTo>
                <a:lnTo>
                  <a:pt x="28563" y="3279721"/>
                </a:lnTo>
                <a:lnTo>
                  <a:pt x="31618" y="3274732"/>
                </a:lnTo>
                <a:cubicBezTo>
                  <a:pt x="41998" y="3256804"/>
                  <a:pt x="51127" y="3236251"/>
                  <a:pt x="54143" y="3204655"/>
                </a:cubicBezTo>
                <a:lnTo>
                  <a:pt x="54066" y="3198166"/>
                </a:lnTo>
                <a:lnTo>
                  <a:pt x="59893" y="3181568"/>
                </a:lnTo>
                <a:cubicBezTo>
                  <a:pt x="95562" y="3088781"/>
                  <a:pt x="138958" y="3020054"/>
                  <a:pt x="182871" y="3024678"/>
                </a:cubicBezTo>
                <a:cubicBezTo>
                  <a:pt x="138662" y="2798901"/>
                  <a:pt x="138662" y="2798901"/>
                  <a:pt x="305944" y="2810127"/>
                </a:cubicBezTo>
                <a:cubicBezTo>
                  <a:pt x="246290" y="2658988"/>
                  <a:pt x="247386" y="2624324"/>
                  <a:pt x="326259" y="2596949"/>
                </a:cubicBezTo>
                <a:cubicBezTo>
                  <a:pt x="402195" y="2570407"/>
                  <a:pt x="485357" y="2575904"/>
                  <a:pt x="556280" y="2524080"/>
                </a:cubicBezTo>
                <a:cubicBezTo>
                  <a:pt x="498302" y="2335317"/>
                  <a:pt x="486850" y="2130710"/>
                  <a:pt x="358274" y="2014028"/>
                </a:cubicBezTo>
                <a:cubicBezTo>
                  <a:pt x="338015" y="1995898"/>
                  <a:pt x="325730" y="1940125"/>
                  <a:pt x="340119" y="1914129"/>
                </a:cubicBezTo>
                <a:cubicBezTo>
                  <a:pt x="391157" y="1817105"/>
                  <a:pt x="329468" y="1592503"/>
                  <a:pt x="478258" y="1606217"/>
                </a:cubicBezTo>
                <a:cubicBezTo>
                  <a:pt x="496627" y="1607581"/>
                  <a:pt x="514137" y="1590108"/>
                  <a:pt x="500664" y="1556554"/>
                </a:cubicBezTo>
                <a:cubicBezTo>
                  <a:pt x="454384" y="1442049"/>
                  <a:pt x="514266" y="1463610"/>
                  <a:pt x="551219" y="1459414"/>
                </a:cubicBezTo>
                <a:cubicBezTo>
                  <a:pt x="595940" y="1454776"/>
                  <a:pt x="644530" y="1511622"/>
                  <a:pt x="687152" y="1466109"/>
                </a:cubicBezTo>
                <a:cubicBezTo>
                  <a:pt x="679388" y="1405223"/>
                  <a:pt x="643786" y="1397333"/>
                  <a:pt x="619370" y="1372761"/>
                </a:cubicBezTo>
                <a:cubicBezTo>
                  <a:pt x="548020" y="1300280"/>
                  <a:pt x="490448" y="1221065"/>
                  <a:pt x="491520" y="1080052"/>
                </a:cubicBezTo>
                <a:cubicBezTo>
                  <a:pt x="492222" y="966113"/>
                  <a:pt x="487698" y="864105"/>
                  <a:pt x="589761" y="854014"/>
                </a:cubicBezTo>
                <a:cubicBezTo>
                  <a:pt x="605798" y="852486"/>
                  <a:pt x="614435" y="839840"/>
                  <a:pt x="617929" y="821285"/>
                </a:cubicBezTo>
                <a:cubicBezTo>
                  <a:pt x="606975" y="799992"/>
                  <a:pt x="596528" y="778040"/>
                  <a:pt x="583503" y="760897"/>
                </a:cubicBezTo>
                <a:cubicBezTo>
                  <a:pt x="539748" y="704450"/>
                  <a:pt x="526482" y="633687"/>
                  <a:pt x="515241" y="560313"/>
                </a:cubicBezTo>
                <a:cubicBezTo>
                  <a:pt x="508001" y="513531"/>
                  <a:pt x="499292" y="467166"/>
                  <a:pt x="480798" y="423850"/>
                </a:cubicBezTo>
                <a:cubicBezTo>
                  <a:pt x="469533" y="397046"/>
                  <a:pt x="455191" y="375704"/>
                  <a:pt x="436755" y="361124"/>
                </a:cubicBezTo>
                <a:cubicBezTo>
                  <a:pt x="420701" y="347903"/>
                  <a:pt x="416284" y="334407"/>
                  <a:pt x="428051" y="314763"/>
                </a:cubicBezTo>
                <a:cubicBezTo>
                  <a:pt x="461326" y="258432"/>
                  <a:pt x="476043" y="191375"/>
                  <a:pt x="457954" y="104693"/>
                </a:cubicBezTo>
                <a:cubicBezTo>
                  <a:pt x="452484" y="78523"/>
                  <a:pt x="457495" y="58007"/>
                  <a:pt x="472694" y="52392"/>
                </a:cubicBezTo>
                <a:cubicBezTo>
                  <a:pt x="488509" y="46345"/>
                  <a:pt x="501512" y="36363"/>
                  <a:pt x="512572" y="23688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aphicFrame>
        <p:nvGraphicFramePr>
          <p:cNvPr id="18" name="Sisällön paikkamerkki 2">
            <a:extLst>
              <a:ext uri="{FF2B5EF4-FFF2-40B4-BE49-F238E27FC236}">
                <a16:creationId xmlns:a16="http://schemas.microsoft.com/office/drawing/2014/main" id="{3619EA52-7E82-473F-A089-7CD9A211E95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03832732"/>
              </p:ext>
            </p:extLst>
          </p:nvPr>
        </p:nvGraphicFramePr>
        <p:xfrm>
          <a:off x="5550568" y="713312"/>
          <a:ext cx="5803231" cy="54949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0012443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8">
            <a:extLst>
              <a:ext uri="{FF2B5EF4-FFF2-40B4-BE49-F238E27FC236}">
                <a16:creationId xmlns:a16="http://schemas.microsoft.com/office/drawing/2014/main" id="{BEC393DE-1394-4E5E-8479-8B46B8EE7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0">
            <a:extLst>
              <a:ext uri="{FF2B5EF4-FFF2-40B4-BE49-F238E27FC236}">
                <a16:creationId xmlns:a16="http://schemas.microsoft.com/office/drawing/2014/main" id="{033334BC-A5C9-4E98-B2FE-3FB7AD4D0E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99B2A06D-540C-44F2-85FB-08E0A316F8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13312"/>
            <a:ext cx="3200400" cy="5431376"/>
          </a:xfrm>
        </p:spPr>
        <p:txBody>
          <a:bodyPr>
            <a:normAutofit/>
          </a:bodyPr>
          <a:lstStyle/>
          <a:p>
            <a:r>
              <a:rPr lang="fi-FI" b="1">
                <a:solidFill>
                  <a:srgbClr val="75AA98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B. Dyykkaan jos</a:t>
            </a:r>
            <a:endParaRPr lang="fi-FI">
              <a:solidFill>
                <a:srgbClr val="75AA98"/>
              </a:solidFill>
            </a:endParaRPr>
          </a:p>
        </p:txBody>
      </p:sp>
      <p:sp useBgFill="1">
        <p:nvSpPr>
          <p:cNvPr id="17" name="Freeform: Shape 12">
            <a:extLst>
              <a:ext uri="{FF2B5EF4-FFF2-40B4-BE49-F238E27FC236}">
                <a16:creationId xmlns:a16="http://schemas.microsoft.com/office/drawing/2014/main" id="{F7BB91D9-FCCF-4464-A06C-903EF4F376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44081" y="-3482"/>
            <a:ext cx="8047921" cy="6861482"/>
          </a:xfrm>
          <a:custGeom>
            <a:avLst/>
            <a:gdLst>
              <a:gd name="connsiteX0" fmla="*/ 58769 w 8047921"/>
              <a:gd name="connsiteY0" fmla="*/ 4239616 h 6861482"/>
              <a:gd name="connsiteX1" fmla="*/ 58894 w 8047921"/>
              <a:gd name="connsiteY1" fmla="*/ 4240495 h 6861482"/>
              <a:gd name="connsiteX2" fmla="*/ 59045 w 8047921"/>
              <a:gd name="connsiteY2" fmla="*/ 4241609 h 6861482"/>
              <a:gd name="connsiteX3" fmla="*/ 527473 w 8047921"/>
              <a:gd name="connsiteY3" fmla="*/ 0 h 6861482"/>
              <a:gd name="connsiteX4" fmla="*/ 8047921 w 8047921"/>
              <a:gd name="connsiteY4" fmla="*/ 0 h 6861482"/>
              <a:gd name="connsiteX5" fmla="*/ 8047921 w 8047921"/>
              <a:gd name="connsiteY5" fmla="*/ 6861482 h 6861482"/>
              <a:gd name="connsiteX6" fmla="*/ 1319860 w 8047921"/>
              <a:gd name="connsiteY6" fmla="*/ 6861482 h 6861482"/>
              <a:gd name="connsiteX7" fmla="*/ 1297994 w 8047921"/>
              <a:gd name="connsiteY7" fmla="*/ 6831011 h 6861482"/>
              <a:gd name="connsiteX8" fmla="*/ 1024504 w 8047921"/>
              <a:gd name="connsiteY8" fmla="*/ 6405892 h 6861482"/>
              <a:gd name="connsiteX9" fmla="*/ 843366 w 8047921"/>
              <a:gd name="connsiteY9" fmla="*/ 6082357 h 6861482"/>
              <a:gd name="connsiteX10" fmla="*/ 690198 w 8047921"/>
              <a:gd name="connsiteY10" fmla="*/ 5793573 h 6861482"/>
              <a:gd name="connsiteX11" fmla="*/ 777021 w 8047921"/>
              <a:gd name="connsiteY11" fmla="*/ 5729320 h 6861482"/>
              <a:gd name="connsiteX12" fmla="*/ 670606 w 8047921"/>
              <a:gd name="connsiteY12" fmla="*/ 5463560 h 6861482"/>
              <a:gd name="connsiteX13" fmla="*/ 332307 w 8047921"/>
              <a:gd name="connsiteY13" fmla="*/ 4640688 h 6861482"/>
              <a:gd name="connsiteX14" fmla="*/ 178764 w 8047921"/>
              <a:gd name="connsiteY14" fmla="*/ 4440302 h 6861482"/>
              <a:gd name="connsiteX15" fmla="*/ 102405 w 8047921"/>
              <a:gd name="connsiteY15" fmla="*/ 4371063 h 6861482"/>
              <a:gd name="connsiteX16" fmla="*/ 82464 w 8047921"/>
              <a:gd name="connsiteY16" fmla="*/ 4327380 h 6861482"/>
              <a:gd name="connsiteX17" fmla="*/ 72595 w 8047921"/>
              <a:gd name="connsiteY17" fmla="*/ 4327380 h 6861482"/>
              <a:gd name="connsiteX18" fmla="*/ 71105 w 8047921"/>
              <a:gd name="connsiteY18" fmla="*/ 4319440 h 6861482"/>
              <a:gd name="connsiteX19" fmla="*/ 63234 w 8047921"/>
              <a:gd name="connsiteY19" fmla="*/ 4265601 h 6861482"/>
              <a:gd name="connsiteX20" fmla="*/ 58391 w 8047921"/>
              <a:gd name="connsiteY20" fmla="*/ 4236887 h 6861482"/>
              <a:gd name="connsiteX21" fmla="*/ 58769 w 8047921"/>
              <a:gd name="connsiteY21" fmla="*/ 4239616 h 6861482"/>
              <a:gd name="connsiteX22" fmla="*/ 57161 w 8047921"/>
              <a:gd name="connsiteY22" fmla="*/ 4228245 h 6861482"/>
              <a:gd name="connsiteX23" fmla="*/ 55444 w 8047921"/>
              <a:gd name="connsiteY23" fmla="*/ 4216187 h 6861482"/>
              <a:gd name="connsiteX24" fmla="*/ 57173 w 8047921"/>
              <a:gd name="connsiteY24" fmla="*/ 4216187 h 6861482"/>
              <a:gd name="connsiteX25" fmla="*/ 46978 w 8047921"/>
              <a:gd name="connsiteY25" fmla="*/ 4153970 h 6861482"/>
              <a:gd name="connsiteX26" fmla="*/ 23198 w 8047921"/>
              <a:gd name="connsiteY26" fmla="*/ 4042035 h 6861482"/>
              <a:gd name="connsiteX27" fmla="*/ 12577 w 8047921"/>
              <a:gd name="connsiteY27" fmla="*/ 4017890 h 6861482"/>
              <a:gd name="connsiteX28" fmla="*/ 144506 w 8047921"/>
              <a:gd name="connsiteY28" fmla="*/ 3860429 h 6861482"/>
              <a:gd name="connsiteX29" fmla="*/ 22695 w 8047921"/>
              <a:gd name="connsiteY29" fmla="*/ 3800021 h 6861482"/>
              <a:gd name="connsiteX30" fmla="*/ 24220 w 8047921"/>
              <a:gd name="connsiteY30" fmla="*/ 3771718 h 6861482"/>
              <a:gd name="connsiteX31" fmla="*/ 27584 w 8047921"/>
              <a:gd name="connsiteY31" fmla="*/ 3757935 h 6861482"/>
              <a:gd name="connsiteX32" fmla="*/ 33375 w 8047921"/>
              <a:gd name="connsiteY32" fmla="*/ 3747325 h 6861482"/>
              <a:gd name="connsiteX33" fmla="*/ 77078 w 8047921"/>
              <a:gd name="connsiteY33" fmla="*/ 3705028 h 6861482"/>
              <a:gd name="connsiteX34" fmla="*/ 31331 w 8047921"/>
              <a:gd name="connsiteY34" fmla="*/ 3445525 h 6861482"/>
              <a:gd name="connsiteX35" fmla="*/ 3341 w 8047921"/>
              <a:gd name="connsiteY35" fmla="*/ 3405686 h 6861482"/>
              <a:gd name="connsiteX36" fmla="*/ 0 w 8047921"/>
              <a:gd name="connsiteY36" fmla="*/ 3393684 h 6861482"/>
              <a:gd name="connsiteX37" fmla="*/ 5588 w 8047921"/>
              <a:gd name="connsiteY37" fmla="*/ 3363918 h 6861482"/>
              <a:gd name="connsiteX38" fmla="*/ 28563 w 8047921"/>
              <a:gd name="connsiteY38" fmla="*/ 3279721 h 6861482"/>
              <a:gd name="connsiteX39" fmla="*/ 31618 w 8047921"/>
              <a:gd name="connsiteY39" fmla="*/ 3274732 h 6861482"/>
              <a:gd name="connsiteX40" fmla="*/ 54143 w 8047921"/>
              <a:gd name="connsiteY40" fmla="*/ 3204655 h 6861482"/>
              <a:gd name="connsiteX41" fmla="*/ 54066 w 8047921"/>
              <a:gd name="connsiteY41" fmla="*/ 3198166 h 6861482"/>
              <a:gd name="connsiteX42" fmla="*/ 59893 w 8047921"/>
              <a:gd name="connsiteY42" fmla="*/ 3181568 h 6861482"/>
              <a:gd name="connsiteX43" fmla="*/ 182871 w 8047921"/>
              <a:gd name="connsiteY43" fmla="*/ 3024678 h 6861482"/>
              <a:gd name="connsiteX44" fmla="*/ 305944 w 8047921"/>
              <a:gd name="connsiteY44" fmla="*/ 2810127 h 6861482"/>
              <a:gd name="connsiteX45" fmla="*/ 326259 w 8047921"/>
              <a:gd name="connsiteY45" fmla="*/ 2596949 h 6861482"/>
              <a:gd name="connsiteX46" fmla="*/ 556280 w 8047921"/>
              <a:gd name="connsiteY46" fmla="*/ 2524080 h 6861482"/>
              <a:gd name="connsiteX47" fmla="*/ 358274 w 8047921"/>
              <a:gd name="connsiteY47" fmla="*/ 2014028 h 6861482"/>
              <a:gd name="connsiteX48" fmla="*/ 340119 w 8047921"/>
              <a:gd name="connsiteY48" fmla="*/ 1914129 h 6861482"/>
              <a:gd name="connsiteX49" fmla="*/ 478258 w 8047921"/>
              <a:gd name="connsiteY49" fmla="*/ 1606217 h 6861482"/>
              <a:gd name="connsiteX50" fmla="*/ 500664 w 8047921"/>
              <a:gd name="connsiteY50" fmla="*/ 1556554 h 6861482"/>
              <a:gd name="connsiteX51" fmla="*/ 551219 w 8047921"/>
              <a:gd name="connsiteY51" fmla="*/ 1459414 h 6861482"/>
              <a:gd name="connsiteX52" fmla="*/ 687152 w 8047921"/>
              <a:gd name="connsiteY52" fmla="*/ 1466109 h 6861482"/>
              <a:gd name="connsiteX53" fmla="*/ 619370 w 8047921"/>
              <a:gd name="connsiteY53" fmla="*/ 1372761 h 6861482"/>
              <a:gd name="connsiteX54" fmla="*/ 491520 w 8047921"/>
              <a:gd name="connsiteY54" fmla="*/ 1080052 h 6861482"/>
              <a:gd name="connsiteX55" fmla="*/ 589761 w 8047921"/>
              <a:gd name="connsiteY55" fmla="*/ 854014 h 6861482"/>
              <a:gd name="connsiteX56" fmla="*/ 617929 w 8047921"/>
              <a:gd name="connsiteY56" fmla="*/ 821285 h 6861482"/>
              <a:gd name="connsiteX57" fmla="*/ 583503 w 8047921"/>
              <a:gd name="connsiteY57" fmla="*/ 760897 h 6861482"/>
              <a:gd name="connsiteX58" fmla="*/ 515241 w 8047921"/>
              <a:gd name="connsiteY58" fmla="*/ 560313 h 6861482"/>
              <a:gd name="connsiteX59" fmla="*/ 480798 w 8047921"/>
              <a:gd name="connsiteY59" fmla="*/ 423850 h 6861482"/>
              <a:gd name="connsiteX60" fmla="*/ 436755 w 8047921"/>
              <a:gd name="connsiteY60" fmla="*/ 361124 h 6861482"/>
              <a:gd name="connsiteX61" fmla="*/ 428051 w 8047921"/>
              <a:gd name="connsiteY61" fmla="*/ 314763 h 6861482"/>
              <a:gd name="connsiteX62" fmla="*/ 457954 w 8047921"/>
              <a:gd name="connsiteY62" fmla="*/ 104693 h 6861482"/>
              <a:gd name="connsiteX63" fmla="*/ 472694 w 8047921"/>
              <a:gd name="connsiteY63" fmla="*/ 52392 h 6861482"/>
              <a:gd name="connsiteX64" fmla="*/ 512572 w 8047921"/>
              <a:gd name="connsiteY64" fmla="*/ 23688 h 68614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8047921" h="6861482">
                <a:moveTo>
                  <a:pt x="58769" y="4239616"/>
                </a:moveTo>
                <a:lnTo>
                  <a:pt x="58894" y="4240495"/>
                </a:lnTo>
                <a:cubicBezTo>
                  <a:pt x="59164" y="4242428"/>
                  <a:pt x="59171" y="4242505"/>
                  <a:pt x="59045" y="4241609"/>
                </a:cubicBezTo>
                <a:close/>
                <a:moveTo>
                  <a:pt x="527473" y="0"/>
                </a:moveTo>
                <a:lnTo>
                  <a:pt x="8047921" y="0"/>
                </a:lnTo>
                <a:lnTo>
                  <a:pt x="8047921" y="6861482"/>
                </a:lnTo>
                <a:lnTo>
                  <a:pt x="1319860" y="6861482"/>
                </a:lnTo>
                <a:lnTo>
                  <a:pt x="1297994" y="6831011"/>
                </a:lnTo>
                <a:cubicBezTo>
                  <a:pt x="1121436" y="6580901"/>
                  <a:pt x="1026069" y="6413841"/>
                  <a:pt x="1024504" y="6405892"/>
                </a:cubicBezTo>
                <a:cubicBezTo>
                  <a:pt x="995790" y="6256850"/>
                  <a:pt x="915502" y="6175982"/>
                  <a:pt x="843366" y="6082357"/>
                </a:cubicBezTo>
                <a:cubicBezTo>
                  <a:pt x="780556" y="6000311"/>
                  <a:pt x="713540" y="5913360"/>
                  <a:pt x="690198" y="5793573"/>
                </a:cubicBezTo>
                <a:cubicBezTo>
                  <a:pt x="659374" y="5634705"/>
                  <a:pt x="756440" y="5782527"/>
                  <a:pt x="777021" y="5729320"/>
                </a:cubicBezTo>
                <a:cubicBezTo>
                  <a:pt x="741019" y="5642157"/>
                  <a:pt x="683667" y="5556007"/>
                  <a:pt x="670606" y="5463560"/>
                </a:cubicBezTo>
                <a:cubicBezTo>
                  <a:pt x="624014" y="5129308"/>
                  <a:pt x="509280" y="4866180"/>
                  <a:pt x="332307" y="4640688"/>
                </a:cubicBezTo>
                <a:cubicBezTo>
                  <a:pt x="281557" y="4575550"/>
                  <a:pt x="249914" y="4473150"/>
                  <a:pt x="178764" y="4440302"/>
                </a:cubicBezTo>
                <a:cubicBezTo>
                  <a:pt x="144180" y="4424583"/>
                  <a:pt x="119969" y="4400506"/>
                  <a:pt x="102405" y="4371063"/>
                </a:cubicBezTo>
                <a:lnTo>
                  <a:pt x="82464" y="4327380"/>
                </a:lnTo>
                <a:lnTo>
                  <a:pt x="72595" y="4327380"/>
                </a:lnTo>
                <a:lnTo>
                  <a:pt x="71105" y="4319440"/>
                </a:lnTo>
                <a:cubicBezTo>
                  <a:pt x="68098" y="4300784"/>
                  <a:pt x="63569" y="4267782"/>
                  <a:pt x="63234" y="4265601"/>
                </a:cubicBezTo>
                <a:cubicBezTo>
                  <a:pt x="56185" y="4219786"/>
                  <a:pt x="57328" y="4229054"/>
                  <a:pt x="58391" y="4236887"/>
                </a:cubicBezTo>
                <a:lnTo>
                  <a:pt x="58769" y="4239616"/>
                </a:lnTo>
                <a:lnTo>
                  <a:pt x="57161" y="4228245"/>
                </a:lnTo>
                <a:lnTo>
                  <a:pt x="55444" y="4216187"/>
                </a:lnTo>
                <a:lnTo>
                  <a:pt x="57173" y="4216187"/>
                </a:lnTo>
                <a:lnTo>
                  <a:pt x="46978" y="4153970"/>
                </a:lnTo>
                <a:cubicBezTo>
                  <a:pt x="41098" y="4115040"/>
                  <a:pt x="34414" y="4076730"/>
                  <a:pt x="23198" y="4042035"/>
                </a:cubicBezTo>
                <a:lnTo>
                  <a:pt x="12577" y="4017890"/>
                </a:lnTo>
                <a:lnTo>
                  <a:pt x="144506" y="3860429"/>
                </a:lnTo>
                <a:cubicBezTo>
                  <a:pt x="103351" y="3777846"/>
                  <a:pt x="58276" y="3834526"/>
                  <a:pt x="22695" y="3800021"/>
                </a:cubicBezTo>
                <a:cubicBezTo>
                  <a:pt x="23786" y="3791627"/>
                  <a:pt x="23716" y="3781009"/>
                  <a:pt x="24220" y="3771718"/>
                </a:cubicBezTo>
                <a:lnTo>
                  <a:pt x="27584" y="3757935"/>
                </a:lnTo>
                <a:lnTo>
                  <a:pt x="33375" y="3747325"/>
                </a:lnTo>
                <a:lnTo>
                  <a:pt x="77078" y="3705028"/>
                </a:lnTo>
                <a:cubicBezTo>
                  <a:pt x="173055" y="3608961"/>
                  <a:pt x="158512" y="3588143"/>
                  <a:pt x="31331" y="3445525"/>
                </a:cubicBezTo>
                <a:cubicBezTo>
                  <a:pt x="18649" y="3431228"/>
                  <a:pt x="9488" y="3418102"/>
                  <a:pt x="3341" y="3405686"/>
                </a:cubicBezTo>
                <a:lnTo>
                  <a:pt x="0" y="3393684"/>
                </a:lnTo>
                <a:lnTo>
                  <a:pt x="5588" y="3363918"/>
                </a:lnTo>
                <a:lnTo>
                  <a:pt x="28563" y="3279721"/>
                </a:lnTo>
                <a:lnTo>
                  <a:pt x="31618" y="3274732"/>
                </a:lnTo>
                <a:cubicBezTo>
                  <a:pt x="41998" y="3256804"/>
                  <a:pt x="51127" y="3236251"/>
                  <a:pt x="54143" y="3204655"/>
                </a:cubicBezTo>
                <a:lnTo>
                  <a:pt x="54066" y="3198166"/>
                </a:lnTo>
                <a:lnTo>
                  <a:pt x="59893" y="3181568"/>
                </a:lnTo>
                <a:cubicBezTo>
                  <a:pt x="95562" y="3088781"/>
                  <a:pt x="138958" y="3020054"/>
                  <a:pt x="182871" y="3024678"/>
                </a:cubicBezTo>
                <a:cubicBezTo>
                  <a:pt x="138662" y="2798901"/>
                  <a:pt x="138662" y="2798901"/>
                  <a:pt x="305944" y="2810127"/>
                </a:cubicBezTo>
                <a:cubicBezTo>
                  <a:pt x="246290" y="2658988"/>
                  <a:pt x="247386" y="2624324"/>
                  <a:pt x="326259" y="2596949"/>
                </a:cubicBezTo>
                <a:cubicBezTo>
                  <a:pt x="402195" y="2570407"/>
                  <a:pt x="485357" y="2575904"/>
                  <a:pt x="556280" y="2524080"/>
                </a:cubicBezTo>
                <a:cubicBezTo>
                  <a:pt x="498302" y="2335317"/>
                  <a:pt x="486850" y="2130710"/>
                  <a:pt x="358274" y="2014028"/>
                </a:cubicBezTo>
                <a:cubicBezTo>
                  <a:pt x="338015" y="1995898"/>
                  <a:pt x="325730" y="1940125"/>
                  <a:pt x="340119" y="1914129"/>
                </a:cubicBezTo>
                <a:cubicBezTo>
                  <a:pt x="391157" y="1817105"/>
                  <a:pt x="329468" y="1592503"/>
                  <a:pt x="478258" y="1606217"/>
                </a:cubicBezTo>
                <a:cubicBezTo>
                  <a:pt x="496627" y="1607581"/>
                  <a:pt x="514137" y="1590108"/>
                  <a:pt x="500664" y="1556554"/>
                </a:cubicBezTo>
                <a:cubicBezTo>
                  <a:pt x="454384" y="1442049"/>
                  <a:pt x="514266" y="1463610"/>
                  <a:pt x="551219" y="1459414"/>
                </a:cubicBezTo>
                <a:cubicBezTo>
                  <a:pt x="595940" y="1454776"/>
                  <a:pt x="644530" y="1511622"/>
                  <a:pt x="687152" y="1466109"/>
                </a:cubicBezTo>
                <a:cubicBezTo>
                  <a:pt x="679388" y="1405223"/>
                  <a:pt x="643786" y="1397333"/>
                  <a:pt x="619370" y="1372761"/>
                </a:cubicBezTo>
                <a:cubicBezTo>
                  <a:pt x="548020" y="1300280"/>
                  <a:pt x="490448" y="1221065"/>
                  <a:pt x="491520" y="1080052"/>
                </a:cubicBezTo>
                <a:cubicBezTo>
                  <a:pt x="492222" y="966113"/>
                  <a:pt x="487698" y="864105"/>
                  <a:pt x="589761" y="854014"/>
                </a:cubicBezTo>
                <a:cubicBezTo>
                  <a:pt x="605798" y="852486"/>
                  <a:pt x="614435" y="839840"/>
                  <a:pt x="617929" y="821285"/>
                </a:cubicBezTo>
                <a:cubicBezTo>
                  <a:pt x="606975" y="799992"/>
                  <a:pt x="596528" y="778040"/>
                  <a:pt x="583503" y="760897"/>
                </a:cubicBezTo>
                <a:cubicBezTo>
                  <a:pt x="539748" y="704450"/>
                  <a:pt x="526482" y="633687"/>
                  <a:pt x="515241" y="560313"/>
                </a:cubicBezTo>
                <a:cubicBezTo>
                  <a:pt x="508001" y="513531"/>
                  <a:pt x="499292" y="467166"/>
                  <a:pt x="480798" y="423850"/>
                </a:cubicBezTo>
                <a:cubicBezTo>
                  <a:pt x="469533" y="397046"/>
                  <a:pt x="455191" y="375704"/>
                  <a:pt x="436755" y="361124"/>
                </a:cubicBezTo>
                <a:cubicBezTo>
                  <a:pt x="420701" y="347903"/>
                  <a:pt x="416284" y="334407"/>
                  <a:pt x="428051" y="314763"/>
                </a:cubicBezTo>
                <a:cubicBezTo>
                  <a:pt x="461326" y="258432"/>
                  <a:pt x="476043" y="191375"/>
                  <a:pt x="457954" y="104693"/>
                </a:cubicBezTo>
                <a:cubicBezTo>
                  <a:pt x="452484" y="78523"/>
                  <a:pt x="457495" y="58007"/>
                  <a:pt x="472694" y="52392"/>
                </a:cubicBezTo>
                <a:cubicBezTo>
                  <a:pt x="488509" y="46345"/>
                  <a:pt x="501512" y="36363"/>
                  <a:pt x="512572" y="23688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aphicFrame>
        <p:nvGraphicFramePr>
          <p:cNvPr id="18" name="Sisällön paikkamerkki 2">
            <a:extLst>
              <a:ext uri="{FF2B5EF4-FFF2-40B4-BE49-F238E27FC236}">
                <a16:creationId xmlns:a16="http://schemas.microsoft.com/office/drawing/2014/main" id="{3619EA52-7E82-473F-A089-7CD9A211E95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63865006"/>
              </p:ext>
            </p:extLst>
          </p:nvPr>
        </p:nvGraphicFramePr>
        <p:xfrm>
          <a:off x="5550568" y="713312"/>
          <a:ext cx="5803231" cy="54949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9455368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DB8D7FF-4F61-4441-80A6-580C0955C5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8759" y="1591055"/>
            <a:ext cx="6143791" cy="3815445"/>
          </a:xfrm>
        </p:spPr>
        <p:txBody>
          <a:bodyPr>
            <a:normAutofit/>
          </a:bodyPr>
          <a:lstStyle/>
          <a:p>
            <a:r>
              <a:rPr lang="fi-FI" sz="4400" b="1" dirty="0">
                <a:latin typeface="Calibri" panose="020F0502020204030204" pitchFamily="34" charset="0"/>
                <a:cs typeface="Times New Roman" panose="02020603050405020304" pitchFamily="18" charset="0"/>
              </a:rPr>
              <a:t>Maalivahti vaikuttaa päätöksillään koko joukkueen menestymiseen</a:t>
            </a:r>
            <a:endParaRPr lang="fi-FI" sz="12500" b="1" dirty="0"/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6BB876A8-1DE2-4F52-84E1-5722BB0E6DBD}"/>
              </a:ext>
            </a:extLst>
          </p:cNvPr>
          <p:cNvSpPr txBox="1"/>
          <p:nvPr/>
        </p:nvSpPr>
        <p:spPr>
          <a:xfrm>
            <a:off x="8248073" y="2133600"/>
            <a:ext cx="33158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4800" b="1" dirty="0">
                <a:latin typeface="Calibri" panose="020F0502020204030204" pitchFamily="34" charset="0"/>
                <a:cs typeface="Times New Roman" panose="02020603050405020304" pitchFamily="18" charset="0"/>
              </a:rPr>
              <a:t>VAIHE 4</a:t>
            </a:r>
            <a:endParaRPr lang="fi-FI" sz="4800" dirty="0"/>
          </a:p>
        </p:txBody>
      </p:sp>
    </p:spTree>
    <p:extLst>
      <p:ext uri="{BB962C8B-B14F-4D97-AF65-F5344CB8AC3E}">
        <p14:creationId xmlns:p14="http://schemas.microsoft.com/office/powerpoint/2010/main" val="391719319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DB8D7FF-4F61-4441-80A6-580C0955C5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93349" y="1521277"/>
            <a:ext cx="7857183" cy="3815445"/>
          </a:xfrm>
        </p:spPr>
        <p:txBody>
          <a:bodyPr>
            <a:normAutofit/>
          </a:bodyPr>
          <a:lstStyle/>
          <a:p>
            <a:r>
              <a:rPr lang="fi-FI" sz="4400" b="1" dirty="0">
                <a:latin typeface="Calibri" panose="020F0502020204030204" pitchFamily="34" charset="0"/>
                <a:cs typeface="Times New Roman" panose="02020603050405020304" pitchFamily="18" charset="0"/>
              </a:rPr>
              <a:t>Jos nyt torjun, niin pelaamme ensikauden viitosessa, joka tietää pitempiä peliaikoja, pitempiä pelimatkoja, enemmän treenejä ja enemmän päästettyjä maaleja</a:t>
            </a:r>
          </a:p>
        </p:txBody>
      </p:sp>
    </p:spTree>
    <p:extLst>
      <p:ext uri="{BB962C8B-B14F-4D97-AF65-F5344CB8AC3E}">
        <p14:creationId xmlns:p14="http://schemas.microsoft.com/office/powerpoint/2010/main" val="152494331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DB8D7FF-4F61-4441-80A6-580C0955C5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79780" y="1589103"/>
            <a:ext cx="9233222" cy="3355758"/>
          </a:xfrm>
        </p:spPr>
        <p:txBody>
          <a:bodyPr>
            <a:normAutofit/>
          </a:bodyPr>
          <a:lstStyle/>
          <a:p>
            <a:r>
              <a:rPr lang="fi-FI" sz="4400" b="1" dirty="0">
                <a:latin typeface="Calibri" panose="020F0502020204030204" pitchFamily="34" charset="0"/>
                <a:cs typeface="Times New Roman" panose="02020603050405020304" pitchFamily="18" charset="0"/>
              </a:rPr>
              <a:t>Jos nyt päästän pallon maaliin pelaamme ensi kaudenkin </a:t>
            </a:r>
            <a:r>
              <a:rPr lang="fi-FI" sz="4400" b="1" dirty="0" err="1">
                <a:latin typeface="Calibri" panose="020F0502020204030204" pitchFamily="34" charset="0"/>
                <a:cs typeface="Times New Roman" panose="02020603050405020304" pitchFamily="18" charset="0"/>
              </a:rPr>
              <a:t>kutosessa</a:t>
            </a:r>
            <a:r>
              <a:rPr lang="fi-FI" sz="4400" b="1" dirty="0">
                <a:latin typeface="Calibri" panose="020F0502020204030204" pitchFamily="34" charset="0"/>
                <a:cs typeface="Times New Roman" panose="02020603050405020304" pitchFamily="18" charset="0"/>
              </a:rPr>
              <a:t>, mikä tietää lyhyempiä peliaikoja, vähemmän rasittavia treenejä, vähemmän päästettyjä maaleja, eli</a:t>
            </a:r>
          </a:p>
        </p:txBody>
      </p:sp>
    </p:spTree>
    <p:extLst>
      <p:ext uri="{BB962C8B-B14F-4D97-AF65-F5344CB8AC3E}">
        <p14:creationId xmlns:p14="http://schemas.microsoft.com/office/powerpoint/2010/main" val="359604239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DB8D7FF-4F61-4441-80A6-580C0955C5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79389" y="1342480"/>
            <a:ext cx="9233222" cy="3815445"/>
          </a:xfrm>
        </p:spPr>
        <p:txBody>
          <a:bodyPr>
            <a:normAutofit/>
          </a:bodyPr>
          <a:lstStyle/>
          <a:p>
            <a:r>
              <a:rPr lang="fi-FI" sz="4400" b="1" dirty="0">
                <a:latin typeface="Calibri" panose="020F0502020204030204" pitchFamily="34" charset="0"/>
                <a:cs typeface="Times New Roman" panose="02020603050405020304" pitchFamily="18" charset="0"/>
              </a:rPr>
              <a:t>Joukkueelle vähemmän huonoja suorituksia, enemmän tehtyjä maaleja, iloisempia ja tyytyväisempiä joukkuekavereita ja onnistuneita </a:t>
            </a:r>
            <a:br>
              <a:rPr lang="fi-FI" sz="4400" b="1" dirty="0">
                <a:latin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i-FI" sz="4400" b="1" dirty="0">
                <a:latin typeface="Calibri" panose="020F0502020204030204" pitchFamily="34" charset="0"/>
                <a:cs typeface="Times New Roman" panose="02020603050405020304" pitchFamily="18" charset="0"/>
              </a:rPr>
              <a:t>peli-iltoja</a:t>
            </a:r>
          </a:p>
        </p:txBody>
      </p:sp>
    </p:spTree>
    <p:extLst>
      <p:ext uri="{BB962C8B-B14F-4D97-AF65-F5344CB8AC3E}">
        <p14:creationId xmlns:p14="http://schemas.microsoft.com/office/powerpoint/2010/main" val="183434202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A8E2B3D-9013-49DD-AD19-465E6B843E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9420F6C3-AAF3-4091-9B71-5FB534BD4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6169896" y="0"/>
            <a:ext cx="6022105" cy="6858000"/>
          </a:xfrm>
          <a:custGeom>
            <a:avLst/>
            <a:gdLst>
              <a:gd name="connsiteX0" fmla="*/ 606846 w 6022105"/>
              <a:gd name="connsiteY0" fmla="*/ 0 h 6858000"/>
              <a:gd name="connsiteX1" fmla="*/ 6022105 w 6022105"/>
              <a:gd name="connsiteY1" fmla="*/ 0 h 6858000"/>
              <a:gd name="connsiteX2" fmla="*/ 6022105 w 6022105"/>
              <a:gd name="connsiteY2" fmla="*/ 6858000 h 6858000"/>
              <a:gd name="connsiteX3" fmla="*/ 0 w 6022105"/>
              <a:gd name="connsiteY3" fmla="*/ 6858000 h 6858000"/>
              <a:gd name="connsiteX4" fmla="*/ 374372 w 6022105"/>
              <a:gd name="connsiteY4" fmla="*/ 6658805 h 6858000"/>
              <a:gd name="connsiteX5" fmla="*/ 537405 w 6022105"/>
              <a:gd name="connsiteY5" fmla="*/ 6431153 h 6858000"/>
              <a:gd name="connsiteX6" fmla="*/ 594769 w 6022105"/>
              <a:gd name="connsiteY6" fmla="*/ 6367127 h 6858000"/>
              <a:gd name="connsiteX7" fmla="*/ 736668 w 6022105"/>
              <a:gd name="connsiteY7" fmla="*/ 6281757 h 6858000"/>
              <a:gd name="connsiteX8" fmla="*/ 984239 w 6022105"/>
              <a:gd name="connsiteY8" fmla="*/ 6100347 h 6858000"/>
              <a:gd name="connsiteX9" fmla="*/ 893664 w 6022105"/>
              <a:gd name="connsiteY9" fmla="*/ 6057663 h 6858000"/>
              <a:gd name="connsiteX10" fmla="*/ 631000 w 6022105"/>
              <a:gd name="connsiteY10" fmla="*/ 6167932 h 6858000"/>
              <a:gd name="connsiteX11" fmla="*/ 440793 w 6022105"/>
              <a:gd name="connsiteY11" fmla="*/ 6196388 h 6858000"/>
              <a:gd name="connsiteX12" fmla="*/ 709496 w 6022105"/>
              <a:gd name="connsiteY12" fmla="*/ 6004307 h 6858000"/>
              <a:gd name="connsiteX13" fmla="*/ 969143 w 6022105"/>
              <a:gd name="connsiteY13" fmla="*/ 5755314 h 6858000"/>
              <a:gd name="connsiteX14" fmla="*/ 769879 w 6022105"/>
              <a:gd name="connsiteY14" fmla="*/ 5801555 h 6858000"/>
              <a:gd name="connsiteX15" fmla="*/ 760822 w 6022105"/>
              <a:gd name="connsiteY15" fmla="*/ 5769542 h 6858000"/>
              <a:gd name="connsiteX16" fmla="*/ 935933 w 6022105"/>
              <a:gd name="connsiteY16" fmla="*/ 5474306 h 6858000"/>
              <a:gd name="connsiteX17" fmla="*/ 1020468 w 6022105"/>
              <a:gd name="connsiteY17" fmla="*/ 5353367 h 6858000"/>
              <a:gd name="connsiteX18" fmla="*/ 1406918 w 6022105"/>
              <a:gd name="connsiteY18" fmla="*/ 4994104 h 6858000"/>
              <a:gd name="connsiteX19" fmla="*/ 1038583 w 6022105"/>
              <a:gd name="connsiteY19" fmla="*/ 5154171 h 6858000"/>
              <a:gd name="connsiteX20" fmla="*/ 1418994 w 6022105"/>
              <a:gd name="connsiteY20" fmla="*/ 4805580 h 6858000"/>
              <a:gd name="connsiteX21" fmla="*/ 1603162 w 6022105"/>
              <a:gd name="connsiteY21" fmla="*/ 4677526 h 6858000"/>
              <a:gd name="connsiteX22" fmla="*/ 1648449 w 6022105"/>
              <a:gd name="connsiteY22" fmla="*/ 4602828 h 6858000"/>
              <a:gd name="connsiteX23" fmla="*/ 1566931 w 6022105"/>
              <a:gd name="connsiteY23" fmla="*/ 4585042 h 6858000"/>
              <a:gd name="connsiteX24" fmla="*/ 1316344 w 6022105"/>
              <a:gd name="connsiteY24" fmla="*/ 4613499 h 6858000"/>
              <a:gd name="connsiteX25" fmla="*/ 1627315 w 6022105"/>
              <a:gd name="connsiteY25" fmla="*/ 4378734 h 6858000"/>
              <a:gd name="connsiteX26" fmla="*/ 1394842 w 6022105"/>
              <a:gd name="connsiteY26" fmla="*/ 4414305 h 6858000"/>
              <a:gd name="connsiteX27" fmla="*/ 1328419 w 6022105"/>
              <a:gd name="connsiteY27" fmla="*/ 4321821 h 6858000"/>
              <a:gd name="connsiteX28" fmla="*/ 1219731 w 6022105"/>
              <a:gd name="connsiteY28" fmla="*/ 4172424 h 6858000"/>
              <a:gd name="connsiteX29" fmla="*/ 1144253 w 6022105"/>
              <a:gd name="connsiteY29" fmla="*/ 4090612 h 6858000"/>
              <a:gd name="connsiteX30" fmla="*/ 1114061 w 6022105"/>
              <a:gd name="connsiteY30" fmla="*/ 3827390 h 6858000"/>
              <a:gd name="connsiteX31" fmla="*/ 1177463 w 6022105"/>
              <a:gd name="connsiteY31" fmla="*/ 3539269 h 6858000"/>
              <a:gd name="connsiteX32" fmla="*/ 1352573 w 6022105"/>
              <a:gd name="connsiteY32" fmla="*/ 3393429 h 6858000"/>
              <a:gd name="connsiteX33" fmla="*/ 1301248 w 6022105"/>
              <a:gd name="connsiteY33" fmla="*/ 3229805 h 6858000"/>
              <a:gd name="connsiteX34" fmla="*/ 929894 w 6022105"/>
              <a:gd name="connsiteY34" fmla="*/ 3329402 h 6858000"/>
              <a:gd name="connsiteX35" fmla="*/ 1482396 w 6022105"/>
              <a:gd name="connsiteY35" fmla="*/ 2941684 h 6858000"/>
              <a:gd name="connsiteX36" fmla="*/ 1388803 w 6022105"/>
              <a:gd name="connsiteY36" fmla="*/ 2923898 h 6858000"/>
              <a:gd name="connsiteX37" fmla="*/ 1053678 w 6022105"/>
              <a:gd name="connsiteY37" fmla="*/ 2703362 h 6858000"/>
              <a:gd name="connsiteX38" fmla="*/ 1035564 w 6022105"/>
              <a:gd name="connsiteY38" fmla="*/ 2692689 h 6858000"/>
              <a:gd name="connsiteX39" fmla="*/ 978200 w 6022105"/>
              <a:gd name="connsiteY39" fmla="*/ 2553965 h 6858000"/>
              <a:gd name="connsiteX40" fmla="*/ 797052 w 6022105"/>
              <a:gd name="connsiteY40" fmla="*/ 2532623 h 6858000"/>
              <a:gd name="connsiteX41" fmla="*/ 646095 w 6022105"/>
              <a:gd name="connsiteY41" fmla="*/ 2564636 h 6858000"/>
              <a:gd name="connsiteX42" fmla="*/ 483061 w 6022105"/>
              <a:gd name="connsiteY42" fmla="*/ 2525509 h 6858000"/>
              <a:gd name="connsiteX43" fmla="*/ 338143 w 6022105"/>
              <a:gd name="connsiteY43" fmla="*/ 2543294 h 6858000"/>
              <a:gd name="connsiteX44" fmla="*/ 214358 w 6022105"/>
              <a:gd name="connsiteY44" fmla="*/ 2518395 h 6858000"/>
              <a:gd name="connsiteX45" fmla="*/ 335123 w 6022105"/>
              <a:gd name="connsiteY45" fmla="*/ 2401012 h 6858000"/>
              <a:gd name="connsiteX46" fmla="*/ 504195 w 6022105"/>
              <a:gd name="connsiteY46" fmla="*/ 2401012 h 6858000"/>
              <a:gd name="connsiteX47" fmla="*/ 624961 w 6022105"/>
              <a:gd name="connsiteY47" fmla="*/ 2326314 h 6858000"/>
              <a:gd name="connsiteX48" fmla="*/ 739688 w 6022105"/>
              <a:gd name="connsiteY48" fmla="*/ 2191146 h 6858000"/>
              <a:gd name="connsiteX49" fmla="*/ 1144253 w 6022105"/>
              <a:gd name="connsiteY49" fmla="*/ 1974165 h 6858000"/>
              <a:gd name="connsiteX50" fmla="*/ 1216712 w 6022105"/>
              <a:gd name="connsiteY50" fmla="*/ 1892353 h 6858000"/>
              <a:gd name="connsiteX51" fmla="*/ 63401 w 6022105"/>
              <a:gd name="connsiteY51" fmla="*/ 2208931 h 6858000"/>
              <a:gd name="connsiteX52" fmla="*/ 419660 w 6022105"/>
              <a:gd name="connsiteY52" fmla="*/ 2077320 h 6858000"/>
              <a:gd name="connsiteX53" fmla="*/ 178128 w 6022105"/>
              <a:gd name="connsiteY53" fmla="*/ 2102219 h 6858000"/>
              <a:gd name="connsiteX54" fmla="*/ 45286 w 6022105"/>
              <a:gd name="connsiteY54" fmla="*/ 2013292 h 6858000"/>
              <a:gd name="connsiteX55" fmla="*/ 45286 w 6022105"/>
              <a:gd name="connsiteY55" fmla="*/ 1984836 h 6858000"/>
              <a:gd name="connsiteX56" fmla="*/ 144917 w 6022105"/>
              <a:gd name="connsiteY56" fmla="*/ 1903025 h 6858000"/>
              <a:gd name="connsiteX57" fmla="*/ 202281 w 6022105"/>
              <a:gd name="connsiteY57" fmla="*/ 1849668 h 6858000"/>
              <a:gd name="connsiteX58" fmla="*/ 359276 w 6022105"/>
              <a:gd name="connsiteY58" fmla="*/ 1657587 h 6858000"/>
              <a:gd name="connsiteX59" fmla="*/ 247569 w 6022105"/>
              <a:gd name="connsiteY59" fmla="*/ 1636245 h 6858000"/>
              <a:gd name="connsiteX60" fmla="*/ 205301 w 6022105"/>
              <a:gd name="connsiteY60" fmla="*/ 1597117 h 6858000"/>
              <a:gd name="connsiteX61" fmla="*/ 235492 w 6022105"/>
              <a:gd name="connsiteY61" fmla="*/ 1540204 h 6858000"/>
              <a:gd name="connsiteX62" fmla="*/ 582694 w 6022105"/>
              <a:gd name="connsiteY62" fmla="*/ 1365909 h 6858000"/>
              <a:gd name="connsiteX63" fmla="*/ 609865 w 6022105"/>
              <a:gd name="connsiteY63" fmla="*/ 1230741 h 6858000"/>
              <a:gd name="connsiteX64" fmla="*/ 543445 w 6022105"/>
              <a:gd name="connsiteY64" fmla="*/ 1209399 h 6858000"/>
              <a:gd name="connsiteX65" fmla="*/ 467966 w 6022105"/>
              <a:gd name="connsiteY65" fmla="*/ 1220069 h 6858000"/>
              <a:gd name="connsiteX66" fmla="*/ 528348 w 6022105"/>
              <a:gd name="connsiteY66" fmla="*/ 1113358 h 6858000"/>
              <a:gd name="connsiteX67" fmla="*/ 772899 w 6022105"/>
              <a:gd name="connsiteY67" fmla="*/ 1006647 h 6858000"/>
              <a:gd name="connsiteX68" fmla="*/ 818186 w 6022105"/>
              <a:gd name="connsiteY68" fmla="*/ 949734 h 6858000"/>
              <a:gd name="connsiteX69" fmla="*/ 757803 w 6022105"/>
              <a:gd name="connsiteY69" fmla="*/ 921277 h 6858000"/>
              <a:gd name="connsiteX70" fmla="*/ 712516 w 6022105"/>
              <a:gd name="connsiteY70" fmla="*/ 910606 h 6858000"/>
              <a:gd name="connsiteX71" fmla="*/ 1648449 w 6022105"/>
              <a:gd name="connsiteY71" fmla="*/ 465975 h 6858000"/>
              <a:gd name="connsiteX72" fmla="*/ 1437109 w 6022105"/>
              <a:gd name="connsiteY72" fmla="*/ 462417 h 6858000"/>
              <a:gd name="connsiteX73" fmla="*/ 1228788 w 6022105"/>
              <a:gd name="connsiteY73" fmla="*/ 533558 h 6858000"/>
              <a:gd name="connsiteX74" fmla="*/ 1008391 w 6022105"/>
              <a:gd name="connsiteY74" fmla="*/ 522887 h 6858000"/>
              <a:gd name="connsiteX75" fmla="*/ 800071 w 6022105"/>
              <a:gd name="connsiteY75" fmla="*/ 558458 h 6858000"/>
              <a:gd name="connsiteX76" fmla="*/ 618923 w 6022105"/>
              <a:gd name="connsiteY76" fmla="*/ 558458 h 6858000"/>
              <a:gd name="connsiteX77" fmla="*/ 787995 w 6022105"/>
              <a:gd name="connsiteY77" fmla="*/ 505101 h 6858000"/>
              <a:gd name="connsiteX78" fmla="*/ 851396 w 6022105"/>
              <a:gd name="connsiteY78" fmla="*/ 416176 h 6858000"/>
              <a:gd name="connsiteX79" fmla="*/ 830263 w 6022105"/>
              <a:gd name="connsiteY79" fmla="*/ 334364 h 6858000"/>
              <a:gd name="connsiteX80" fmla="*/ 760822 w 6022105"/>
              <a:gd name="connsiteY80" fmla="*/ 359262 h 6858000"/>
              <a:gd name="connsiteX81" fmla="*/ 679305 w 6022105"/>
              <a:gd name="connsiteY81" fmla="*/ 451747 h 6858000"/>
              <a:gd name="connsiteX82" fmla="*/ 661190 w 6022105"/>
              <a:gd name="connsiteY82" fmla="*/ 394834 h 6858000"/>
              <a:gd name="connsiteX83" fmla="*/ 612884 w 6022105"/>
              <a:gd name="connsiteY83" fmla="*/ 352148 h 6858000"/>
              <a:gd name="connsiteX84" fmla="*/ 335123 w 6022105"/>
              <a:gd name="connsiteY84" fmla="*/ 373491 h 6858000"/>
              <a:gd name="connsiteX85" fmla="*/ 519291 w 6022105"/>
              <a:gd name="connsiteY85" fmla="*/ 192082 h 6858000"/>
              <a:gd name="connsiteX86" fmla="*/ 637037 w 6022105"/>
              <a:gd name="connsiteY86" fmla="*/ 163625 h 6858000"/>
              <a:gd name="connsiteX87" fmla="*/ 664209 w 6022105"/>
              <a:gd name="connsiteY87" fmla="*/ 88927 h 6858000"/>
              <a:gd name="connsiteX88" fmla="*/ 609865 w 6022105"/>
              <a:gd name="connsiteY88" fmla="*/ 71141 h 6858000"/>
              <a:gd name="connsiteX89" fmla="*/ 338143 w 6022105"/>
              <a:gd name="connsiteY89" fmla="*/ 135168 h 6858000"/>
              <a:gd name="connsiteX90" fmla="*/ 292855 w 6022105"/>
              <a:gd name="connsiteY90" fmla="*/ 110269 h 6858000"/>
              <a:gd name="connsiteX91" fmla="*/ 606846 w 6022105"/>
              <a:gd name="connsiteY9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</a:cxnLst>
            <a:rect l="l" t="t" r="r" b="b"/>
            <a:pathLst>
              <a:path w="6022105" h="6858000">
                <a:moveTo>
                  <a:pt x="606846" y="0"/>
                </a:moveTo>
                <a:lnTo>
                  <a:pt x="6022105" y="0"/>
                </a:lnTo>
                <a:lnTo>
                  <a:pt x="6022105" y="6858000"/>
                </a:lnTo>
                <a:lnTo>
                  <a:pt x="0" y="6858000"/>
                </a:lnTo>
                <a:cubicBezTo>
                  <a:pt x="123784" y="6786859"/>
                  <a:pt x="241530" y="6701489"/>
                  <a:pt x="374372" y="6658805"/>
                </a:cubicBezTo>
                <a:cubicBezTo>
                  <a:pt x="464946" y="6630349"/>
                  <a:pt x="552502" y="6580550"/>
                  <a:pt x="537405" y="6431153"/>
                </a:cubicBezTo>
                <a:cubicBezTo>
                  <a:pt x="534387" y="6388469"/>
                  <a:pt x="558540" y="6356456"/>
                  <a:pt x="594769" y="6367127"/>
                </a:cubicBezTo>
                <a:cubicBezTo>
                  <a:pt x="664209" y="6388469"/>
                  <a:pt x="697421" y="6327999"/>
                  <a:pt x="736668" y="6281757"/>
                </a:cubicBezTo>
                <a:cubicBezTo>
                  <a:pt x="806109" y="6199945"/>
                  <a:pt x="872530" y="6114575"/>
                  <a:pt x="984239" y="6100347"/>
                </a:cubicBezTo>
                <a:cubicBezTo>
                  <a:pt x="963105" y="6036320"/>
                  <a:pt x="926876" y="6043434"/>
                  <a:pt x="893664" y="6057663"/>
                </a:cubicBezTo>
                <a:cubicBezTo>
                  <a:pt x="806109" y="6093234"/>
                  <a:pt x="718554" y="6132361"/>
                  <a:pt x="631000" y="6167932"/>
                </a:cubicBezTo>
                <a:cubicBezTo>
                  <a:pt x="573636" y="6189274"/>
                  <a:pt x="516273" y="6221287"/>
                  <a:pt x="440793" y="6196388"/>
                </a:cubicBezTo>
                <a:cubicBezTo>
                  <a:pt x="507214" y="6068335"/>
                  <a:pt x="618923" y="6043434"/>
                  <a:pt x="709496" y="6004307"/>
                </a:cubicBezTo>
                <a:cubicBezTo>
                  <a:pt x="821206" y="5954508"/>
                  <a:pt x="887626" y="5862025"/>
                  <a:pt x="969143" y="5755314"/>
                </a:cubicBezTo>
                <a:cubicBezTo>
                  <a:pt x="887626" y="5726858"/>
                  <a:pt x="836301" y="5805112"/>
                  <a:pt x="769879" y="5801555"/>
                </a:cubicBezTo>
                <a:cubicBezTo>
                  <a:pt x="766860" y="5790884"/>
                  <a:pt x="760822" y="5769542"/>
                  <a:pt x="760822" y="5769542"/>
                </a:cubicBezTo>
                <a:cubicBezTo>
                  <a:pt x="869512" y="5712629"/>
                  <a:pt x="917816" y="5605917"/>
                  <a:pt x="935933" y="5474306"/>
                </a:cubicBezTo>
                <a:cubicBezTo>
                  <a:pt x="941970" y="5406721"/>
                  <a:pt x="981219" y="5385379"/>
                  <a:pt x="1020468" y="5353367"/>
                </a:cubicBezTo>
                <a:cubicBezTo>
                  <a:pt x="1153310" y="5243097"/>
                  <a:pt x="1295209" y="5143500"/>
                  <a:pt x="1406918" y="4994104"/>
                </a:cubicBezTo>
                <a:cubicBezTo>
                  <a:pt x="1277095" y="5011889"/>
                  <a:pt x="1174445" y="5111487"/>
                  <a:pt x="1038583" y="5154171"/>
                </a:cubicBezTo>
                <a:cubicBezTo>
                  <a:pt x="1147271" y="4990547"/>
                  <a:pt x="1289172" y="4905177"/>
                  <a:pt x="1418994" y="4805580"/>
                </a:cubicBezTo>
                <a:cubicBezTo>
                  <a:pt x="1479378" y="4759339"/>
                  <a:pt x="1533721" y="4702425"/>
                  <a:pt x="1603162" y="4677526"/>
                </a:cubicBezTo>
                <a:cubicBezTo>
                  <a:pt x="1627315" y="4670412"/>
                  <a:pt x="1669584" y="4652628"/>
                  <a:pt x="1648449" y="4602828"/>
                </a:cubicBezTo>
                <a:cubicBezTo>
                  <a:pt x="1630334" y="4560144"/>
                  <a:pt x="1597123" y="4574373"/>
                  <a:pt x="1566931" y="4585042"/>
                </a:cubicBezTo>
                <a:cubicBezTo>
                  <a:pt x="1494473" y="4613499"/>
                  <a:pt x="1415975" y="4613499"/>
                  <a:pt x="1316344" y="4613499"/>
                </a:cubicBezTo>
                <a:cubicBezTo>
                  <a:pt x="1400879" y="4478331"/>
                  <a:pt x="1554856" y="4521016"/>
                  <a:pt x="1627315" y="4378734"/>
                </a:cubicBezTo>
                <a:cubicBezTo>
                  <a:pt x="1536741" y="4353835"/>
                  <a:pt x="1467300" y="4403633"/>
                  <a:pt x="1394842" y="4414305"/>
                </a:cubicBezTo>
                <a:cubicBezTo>
                  <a:pt x="1328419" y="4424975"/>
                  <a:pt x="1313325" y="4400076"/>
                  <a:pt x="1328419" y="4321821"/>
                </a:cubicBezTo>
                <a:cubicBezTo>
                  <a:pt x="1352573" y="4200882"/>
                  <a:pt x="1316344" y="4140411"/>
                  <a:pt x="1219731" y="4172424"/>
                </a:cubicBezTo>
                <a:cubicBezTo>
                  <a:pt x="1129157" y="4204438"/>
                  <a:pt x="1120099" y="4158196"/>
                  <a:pt x="1144253" y="4090612"/>
                </a:cubicBezTo>
                <a:cubicBezTo>
                  <a:pt x="1180482" y="3991015"/>
                  <a:pt x="1141234" y="3912759"/>
                  <a:pt x="1114061" y="3827390"/>
                </a:cubicBezTo>
                <a:cubicBezTo>
                  <a:pt x="1071793" y="3699337"/>
                  <a:pt x="1089907" y="3635309"/>
                  <a:pt x="1177463" y="3539269"/>
                </a:cubicBezTo>
                <a:cubicBezTo>
                  <a:pt x="1228788" y="3485914"/>
                  <a:pt x="1280115" y="3439672"/>
                  <a:pt x="1352573" y="3393429"/>
                </a:cubicBezTo>
                <a:cubicBezTo>
                  <a:pt x="1186520" y="3368530"/>
                  <a:pt x="1358611" y="3283162"/>
                  <a:pt x="1301248" y="3229805"/>
                </a:cubicBezTo>
                <a:cubicBezTo>
                  <a:pt x="1183502" y="3208463"/>
                  <a:pt x="1089907" y="3379202"/>
                  <a:pt x="929894" y="3329402"/>
                </a:cubicBezTo>
                <a:cubicBezTo>
                  <a:pt x="1123118" y="3183563"/>
                  <a:pt x="1340497" y="3137322"/>
                  <a:pt x="1482396" y="2941684"/>
                </a:cubicBezTo>
                <a:cubicBezTo>
                  <a:pt x="1449186" y="2899000"/>
                  <a:pt x="1415975" y="2941684"/>
                  <a:pt x="1388803" y="2923898"/>
                </a:cubicBezTo>
                <a:cubicBezTo>
                  <a:pt x="1388803" y="2913227"/>
                  <a:pt x="1071793" y="2980812"/>
                  <a:pt x="1053678" y="2703362"/>
                </a:cubicBezTo>
                <a:cubicBezTo>
                  <a:pt x="1047640" y="2703362"/>
                  <a:pt x="1041601" y="2703362"/>
                  <a:pt x="1035564" y="2692689"/>
                </a:cubicBezTo>
                <a:cubicBezTo>
                  <a:pt x="1002354" y="2653563"/>
                  <a:pt x="1032544" y="2561080"/>
                  <a:pt x="978200" y="2553965"/>
                </a:cubicBezTo>
                <a:cubicBezTo>
                  <a:pt x="917816" y="2546851"/>
                  <a:pt x="860453" y="2514837"/>
                  <a:pt x="797052" y="2532623"/>
                </a:cubicBezTo>
                <a:cubicBezTo>
                  <a:pt x="748745" y="2546851"/>
                  <a:pt x="697421" y="2564636"/>
                  <a:pt x="646095" y="2564636"/>
                </a:cubicBezTo>
                <a:cubicBezTo>
                  <a:pt x="591751" y="2564636"/>
                  <a:pt x="516273" y="2685576"/>
                  <a:pt x="483061" y="2525509"/>
                </a:cubicBezTo>
                <a:cubicBezTo>
                  <a:pt x="483061" y="2518395"/>
                  <a:pt x="389468" y="2536181"/>
                  <a:pt x="338143" y="2543294"/>
                </a:cubicBezTo>
                <a:cubicBezTo>
                  <a:pt x="295875" y="2550408"/>
                  <a:pt x="244549" y="2582422"/>
                  <a:pt x="214358" y="2518395"/>
                </a:cubicBezTo>
                <a:cubicBezTo>
                  <a:pt x="199263" y="2479267"/>
                  <a:pt x="271722" y="2408126"/>
                  <a:pt x="335123" y="2401012"/>
                </a:cubicBezTo>
                <a:cubicBezTo>
                  <a:pt x="392486" y="2393898"/>
                  <a:pt x="449850" y="2386784"/>
                  <a:pt x="504195" y="2401012"/>
                </a:cubicBezTo>
                <a:cubicBezTo>
                  <a:pt x="570616" y="2418796"/>
                  <a:pt x="606846" y="2390340"/>
                  <a:pt x="624961" y="2326314"/>
                </a:cubicBezTo>
                <a:cubicBezTo>
                  <a:pt x="646095" y="2258731"/>
                  <a:pt x="685344" y="2223159"/>
                  <a:pt x="739688" y="2191146"/>
                </a:cubicBezTo>
                <a:cubicBezTo>
                  <a:pt x="872530" y="2112891"/>
                  <a:pt x="999334" y="2020407"/>
                  <a:pt x="1144253" y="1974165"/>
                </a:cubicBezTo>
                <a:cubicBezTo>
                  <a:pt x="1171425" y="1967051"/>
                  <a:pt x="1204635" y="1952823"/>
                  <a:pt x="1216712" y="1892353"/>
                </a:cubicBezTo>
                <a:cubicBezTo>
                  <a:pt x="824224" y="1984836"/>
                  <a:pt x="467966" y="2223159"/>
                  <a:pt x="63401" y="2208931"/>
                </a:cubicBezTo>
                <a:cubicBezTo>
                  <a:pt x="172091" y="2134233"/>
                  <a:pt x="301913" y="2130676"/>
                  <a:pt x="419660" y="2077320"/>
                </a:cubicBezTo>
                <a:cubicBezTo>
                  <a:pt x="335123" y="2038192"/>
                  <a:pt x="256626" y="2080877"/>
                  <a:pt x="178128" y="2102219"/>
                </a:cubicBezTo>
                <a:cubicBezTo>
                  <a:pt x="111707" y="2120004"/>
                  <a:pt x="51324" y="2123562"/>
                  <a:pt x="45286" y="2013292"/>
                </a:cubicBezTo>
                <a:cubicBezTo>
                  <a:pt x="45286" y="2002622"/>
                  <a:pt x="45286" y="1995507"/>
                  <a:pt x="45286" y="1984836"/>
                </a:cubicBezTo>
                <a:cubicBezTo>
                  <a:pt x="69439" y="1938595"/>
                  <a:pt x="102650" y="1917252"/>
                  <a:pt x="144917" y="1903025"/>
                </a:cubicBezTo>
                <a:cubicBezTo>
                  <a:pt x="169071" y="1895910"/>
                  <a:pt x="202281" y="1881683"/>
                  <a:pt x="202281" y="1849668"/>
                </a:cubicBezTo>
                <a:cubicBezTo>
                  <a:pt x="199263" y="1728729"/>
                  <a:pt x="280779" y="1693158"/>
                  <a:pt x="359276" y="1657587"/>
                </a:cubicBezTo>
                <a:cubicBezTo>
                  <a:pt x="317008" y="1597117"/>
                  <a:pt x="280779" y="1639802"/>
                  <a:pt x="247569" y="1636245"/>
                </a:cubicBezTo>
                <a:cubicBezTo>
                  <a:pt x="226434" y="1632688"/>
                  <a:pt x="205301" y="1629132"/>
                  <a:pt x="205301" y="1597117"/>
                </a:cubicBezTo>
                <a:cubicBezTo>
                  <a:pt x="205301" y="1572219"/>
                  <a:pt x="214358" y="1540204"/>
                  <a:pt x="235492" y="1540204"/>
                </a:cubicBezTo>
                <a:cubicBezTo>
                  <a:pt x="368334" y="1536647"/>
                  <a:pt x="443813" y="1365909"/>
                  <a:pt x="582694" y="1365909"/>
                </a:cubicBezTo>
                <a:cubicBezTo>
                  <a:pt x="667229" y="1365909"/>
                  <a:pt x="540425" y="1269868"/>
                  <a:pt x="609865" y="1230741"/>
                </a:cubicBezTo>
                <a:cubicBezTo>
                  <a:pt x="624961" y="1220069"/>
                  <a:pt x="567597" y="1205842"/>
                  <a:pt x="543445" y="1209399"/>
                </a:cubicBezTo>
                <a:cubicBezTo>
                  <a:pt x="519291" y="1212955"/>
                  <a:pt x="498156" y="1237855"/>
                  <a:pt x="467966" y="1220069"/>
                </a:cubicBezTo>
                <a:cubicBezTo>
                  <a:pt x="452870" y="1156043"/>
                  <a:pt x="492119" y="1131144"/>
                  <a:pt x="528348" y="1113358"/>
                </a:cubicBezTo>
                <a:cubicBezTo>
                  <a:pt x="606846" y="1070674"/>
                  <a:pt x="685344" y="1020875"/>
                  <a:pt x="772899" y="1006647"/>
                </a:cubicBezTo>
                <a:cubicBezTo>
                  <a:pt x="803089" y="1003089"/>
                  <a:pt x="821206" y="985305"/>
                  <a:pt x="818186" y="949734"/>
                </a:cubicBezTo>
                <a:cubicBezTo>
                  <a:pt x="812148" y="903491"/>
                  <a:pt x="781956" y="917720"/>
                  <a:pt x="757803" y="921277"/>
                </a:cubicBezTo>
                <a:cubicBezTo>
                  <a:pt x="742707" y="924835"/>
                  <a:pt x="727611" y="935506"/>
                  <a:pt x="712516" y="910606"/>
                </a:cubicBezTo>
                <a:cubicBezTo>
                  <a:pt x="1065755" y="658055"/>
                  <a:pt x="1252941" y="672284"/>
                  <a:pt x="1648449" y="465975"/>
                </a:cubicBezTo>
                <a:cubicBezTo>
                  <a:pt x="1560894" y="426847"/>
                  <a:pt x="1497492" y="455303"/>
                  <a:pt x="1437109" y="462417"/>
                </a:cubicBezTo>
                <a:cubicBezTo>
                  <a:pt x="1286152" y="480203"/>
                  <a:pt x="1379746" y="512216"/>
                  <a:pt x="1228788" y="533558"/>
                </a:cubicBezTo>
                <a:cubicBezTo>
                  <a:pt x="1156328" y="544229"/>
                  <a:pt x="1089907" y="579800"/>
                  <a:pt x="1008391" y="522887"/>
                </a:cubicBezTo>
                <a:cubicBezTo>
                  <a:pt x="954047" y="483759"/>
                  <a:pt x="866492" y="526444"/>
                  <a:pt x="800071" y="558458"/>
                </a:cubicBezTo>
                <a:cubicBezTo>
                  <a:pt x="745726" y="586915"/>
                  <a:pt x="691382" y="594028"/>
                  <a:pt x="618923" y="558458"/>
                </a:cubicBezTo>
                <a:cubicBezTo>
                  <a:pt x="685344" y="537116"/>
                  <a:pt x="736668" y="519330"/>
                  <a:pt x="787995" y="505101"/>
                </a:cubicBezTo>
                <a:cubicBezTo>
                  <a:pt x="830263" y="494431"/>
                  <a:pt x="854416" y="469532"/>
                  <a:pt x="851396" y="416176"/>
                </a:cubicBezTo>
                <a:cubicBezTo>
                  <a:pt x="851396" y="387720"/>
                  <a:pt x="860453" y="348592"/>
                  <a:pt x="830263" y="334364"/>
                </a:cubicBezTo>
                <a:cubicBezTo>
                  <a:pt x="806109" y="320135"/>
                  <a:pt x="772899" y="334364"/>
                  <a:pt x="760822" y="359262"/>
                </a:cubicBezTo>
                <a:cubicBezTo>
                  <a:pt x="745726" y="405504"/>
                  <a:pt x="730631" y="448189"/>
                  <a:pt x="679305" y="451747"/>
                </a:cubicBezTo>
                <a:cubicBezTo>
                  <a:pt x="609865" y="458860"/>
                  <a:pt x="649115" y="430405"/>
                  <a:pt x="661190" y="394834"/>
                </a:cubicBezTo>
                <a:cubicBezTo>
                  <a:pt x="673267" y="355706"/>
                  <a:pt x="637037" y="345034"/>
                  <a:pt x="612884" y="352148"/>
                </a:cubicBezTo>
                <a:cubicBezTo>
                  <a:pt x="522310" y="384162"/>
                  <a:pt x="428717" y="327250"/>
                  <a:pt x="335123" y="373491"/>
                </a:cubicBezTo>
                <a:cubicBezTo>
                  <a:pt x="359276" y="259665"/>
                  <a:pt x="410603" y="209867"/>
                  <a:pt x="519291" y="192082"/>
                </a:cubicBezTo>
                <a:cubicBezTo>
                  <a:pt x="558540" y="188525"/>
                  <a:pt x="600808" y="195638"/>
                  <a:pt x="637037" y="163625"/>
                </a:cubicBezTo>
                <a:cubicBezTo>
                  <a:pt x="658172" y="145839"/>
                  <a:pt x="679305" y="124497"/>
                  <a:pt x="664209" y="88927"/>
                </a:cubicBezTo>
                <a:cubicBezTo>
                  <a:pt x="655152" y="64027"/>
                  <a:pt x="631000" y="64027"/>
                  <a:pt x="609865" y="71141"/>
                </a:cubicBezTo>
                <a:cubicBezTo>
                  <a:pt x="522310" y="110269"/>
                  <a:pt x="428717" y="120941"/>
                  <a:pt x="338143" y="135168"/>
                </a:cubicBezTo>
                <a:cubicBezTo>
                  <a:pt x="323047" y="138725"/>
                  <a:pt x="307951" y="145839"/>
                  <a:pt x="292855" y="110269"/>
                </a:cubicBezTo>
                <a:cubicBezTo>
                  <a:pt x="398525" y="78255"/>
                  <a:pt x="501176" y="35571"/>
                  <a:pt x="606846" y="0"/>
                </a:cubicBezTo>
                <a:close/>
              </a:path>
            </a:pathLst>
          </a:custGeom>
          <a:solidFill>
            <a:srgbClr val="75AA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0DB8D7FF-4F61-4441-80A6-580C0955C5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34873" y="1491449"/>
            <a:ext cx="5594224" cy="3692005"/>
          </a:xfrm>
          <a:noFill/>
        </p:spPr>
        <p:txBody>
          <a:bodyPr anchor="ctr">
            <a:normAutofit/>
          </a:bodyPr>
          <a:lstStyle/>
          <a:p>
            <a:r>
              <a:rPr lang="fi-FI" sz="2600" b="1" dirty="0">
                <a:latin typeface="Calibri" panose="020F0502020204030204" pitchFamily="34" charset="0"/>
                <a:cs typeface="Times New Roman" panose="02020603050405020304" pitchFamily="18" charset="0"/>
              </a:rPr>
              <a:t>Gran de </a:t>
            </a:r>
            <a:r>
              <a:rPr lang="fi-FI" sz="2600" b="1" dirty="0" err="1">
                <a:latin typeface="Calibri" panose="020F0502020204030204" pitchFamily="34" charset="0"/>
                <a:cs typeface="Times New Roman" panose="02020603050405020304" pitchFamily="18" charset="0"/>
              </a:rPr>
              <a:t>final</a:t>
            </a:r>
            <a:r>
              <a:rPr lang="fi-FI" sz="2600" b="1" dirty="0">
                <a:latin typeface="Calibri" panose="020F0502020204030204" pitchFamily="34" charset="0"/>
                <a:cs typeface="Times New Roman" panose="02020603050405020304" pitchFamily="18" charset="0"/>
              </a:rPr>
              <a:t>:</a:t>
            </a:r>
            <a:br>
              <a:rPr lang="fi-FI" sz="2600" b="1" dirty="0">
                <a:latin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i-FI" sz="2600" b="1" dirty="0">
                <a:latin typeface="Calibri" panose="020F0502020204030204" pitchFamily="34" charset="0"/>
                <a:cs typeface="Times New Roman" panose="02020603050405020304" pitchFamily="18" charset="0"/>
              </a:rPr>
              <a:t>Tässä esittämääni ajatusrakennetta noudatin kun viime kauden viimeisessä pelissä Myllypuron sisähallissa mietin otanko vastustajan, itseäni noin kolmekymmentävuotta nuoremman Benny Kultajalan rankkarin kiinni vai en…</a:t>
            </a:r>
          </a:p>
        </p:txBody>
      </p:sp>
    </p:spTree>
    <p:extLst>
      <p:ext uri="{BB962C8B-B14F-4D97-AF65-F5344CB8AC3E}">
        <p14:creationId xmlns:p14="http://schemas.microsoft.com/office/powerpoint/2010/main" val="404252086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A8E2B3D-9013-49DD-AD19-465E6B843E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9420F6C3-AAF3-4091-9B71-5FB534BD4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6169896" y="0"/>
            <a:ext cx="6022105" cy="6858000"/>
          </a:xfrm>
          <a:custGeom>
            <a:avLst/>
            <a:gdLst>
              <a:gd name="connsiteX0" fmla="*/ 606846 w 6022105"/>
              <a:gd name="connsiteY0" fmla="*/ 0 h 6858000"/>
              <a:gd name="connsiteX1" fmla="*/ 6022105 w 6022105"/>
              <a:gd name="connsiteY1" fmla="*/ 0 h 6858000"/>
              <a:gd name="connsiteX2" fmla="*/ 6022105 w 6022105"/>
              <a:gd name="connsiteY2" fmla="*/ 6858000 h 6858000"/>
              <a:gd name="connsiteX3" fmla="*/ 0 w 6022105"/>
              <a:gd name="connsiteY3" fmla="*/ 6858000 h 6858000"/>
              <a:gd name="connsiteX4" fmla="*/ 374372 w 6022105"/>
              <a:gd name="connsiteY4" fmla="*/ 6658805 h 6858000"/>
              <a:gd name="connsiteX5" fmla="*/ 537405 w 6022105"/>
              <a:gd name="connsiteY5" fmla="*/ 6431153 h 6858000"/>
              <a:gd name="connsiteX6" fmla="*/ 594769 w 6022105"/>
              <a:gd name="connsiteY6" fmla="*/ 6367127 h 6858000"/>
              <a:gd name="connsiteX7" fmla="*/ 736668 w 6022105"/>
              <a:gd name="connsiteY7" fmla="*/ 6281757 h 6858000"/>
              <a:gd name="connsiteX8" fmla="*/ 984239 w 6022105"/>
              <a:gd name="connsiteY8" fmla="*/ 6100347 h 6858000"/>
              <a:gd name="connsiteX9" fmla="*/ 893664 w 6022105"/>
              <a:gd name="connsiteY9" fmla="*/ 6057663 h 6858000"/>
              <a:gd name="connsiteX10" fmla="*/ 631000 w 6022105"/>
              <a:gd name="connsiteY10" fmla="*/ 6167932 h 6858000"/>
              <a:gd name="connsiteX11" fmla="*/ 440793 w 6022105"/>
              <a:gd name="connsiteY11" fmla="*/ 6196388 h 6858000"/>
              <a:gd name="connsiteX12" fmla="*/ 709496 w 6022105"/>
              <a:gd name="connsiteY12" fmla="*/ 6004307 h 6858000"/>
              <a:gd name="connsiteX13" fmla="*/ 969143 w 6022105"/>
              <a:gd name="connsiteY13" fmla="*/ 5755314 h 6858000"/>
              <a:gd name="connsiteX14" fmla="*/ 769879 w 6022105"/>
              <a:gd name="connsiteY14" fmla="*/ 5801555 h 6858000"/>
              <a:gd name="connsiteX15" fmla="*/ 760822 w 6022105"/>
              <a:gd name="connsiteY15" fmla="*/ 5769542 h 6858000"/>
              <a:gd name="connsiteX16" fmla="*/ 935933 w 6022105"/>
              <a:gd name="connsiteY16" fmla="*/ 5474306 h 6858000"/>
              <a:gd name="connsiteX17" fmla="*/ 1020468 w 6022105"/>
              <a:gd name="connsiteY17" fmla="*/ 5353367 h 6858000"/>
              <a:gd name="connsiteX18" fmla="*/ 1406918 w 6022105"/>
              <a:gd name="connsiteY18" fmla="*/ 4994104 h 6858000"/>
              <a:gd name="connsiteX19" fmla="*/ 1038583 w 6022105"/>
              <a:gd name="connsiteY19" fmla="*/ 5154171 h 6858000"/>
              <a:gd name="connsiteX20" fmla="*/ 1418994 w 6022105"/>
              <a:gd name="connsiteY20" fmla="*/ 4805580 h 6858000"/>
              <a:gd name="connsiteX21" fmla="*/ 1603162 w 6022105"/>
              <a:gd name="connsiteY21" fmla="*/ 4677526 h 6858000"/>
              <a:gd name="connsiteX22" fmla="*/ 1648449 w 6022105"/>
              <a:gd name="connsiteY22" fmla="*/ 4602828 h 6858000"/>
              <a:gd name="connsiteX23" fmla="*/ 1566931 w 6022105"/>
              <a:gd name="connsiteY23" fmla="*/ 4585042 h 6858000"/>
              <a:gd name="connsiteX24" fmla="*/ 1316344 w 6022105"/>
              <a:gd name="connsiteY24" fmla="*/ 4613499 h 6858000"/>
              <a:gd name="connsiteX25" fmla="*/ 1627315 w 6022105"/>
              <a:gd name="connsiteY25" fmla="*/ 4378734 h 6858000"/>
              <a:gd name="connsiteX26" fmla="*/ 1394842 w 6022105"/>
              <a:gd name="connsiteY26" fmla="*/ 4414305 h 6858000"/>
              <a:gd name="connsiteX27" fmla="*/ 1328419 w 6022105"/>
              <a:gd name="connsiteY27" fmla="*/ 4321821 h 6858000"/>
              <a:gd name="connsiteX28" fmla="*/ 1219731 w 6022105"/>
              <a:gd name="connsiteY28" fmla="*/ 4172424 h 6858000"/>
              <a:gd name="connsiteX29" fmla="*/ 1144253 w 6022105"/>
              <a:gd name="connsiteY29" fmla="*/ 4090612 h 6858000"/>
              <a:gd name="connsiteX30" fmla="*/ 1114061 w 6022105"/>
              <a:gd name="connsiteY30" fmla="*/ 3827390 h 6858000"/>
              <a:gd name="connsiteX31" fmla="*/ 1177463 w 6022105"/>
              <a:gd name="connsiteY31" fmla="*/ 3539269 h 6858000"/>
              <a:gd name="connsiteX32" fmla="*/ 1352573 w 6022105"/>
              <a:gd name="connsiteY32" fmla="*/ 3393429 h 6858000"/>
              <a:gd name="connsiteX33" fmla="*/ 1301248 w 6022105"/>
              <a:gd name="connsiteY33" fmla="*/ 3229805 h 6858000"/>
              <a:gd name="connsiteX34" fmla="*/ 929894 w 6022105"/>
              <a:gd name="connsiteY34" fmla="*/ 3329402 h 6858000"/>
              <a:gd name="connsiteX35" fmla="*/ 1482396 w 6022105"/>
              <a:gd name="connsiteY35" fmla="*/ 2941684 h 6858000"/>
              <a:gd name="connsiteX36" fmla="*/ 1388803 w 6022105"/>
              <a:gd name="connsiteY36" fmla="*/ 2923898 h 6858000"/>
              <a:gd name="connsiteX37" fmla="*/ 1053678 w 6022105"/>
              <a:gd name="connsiteY37" fmla="*/ 2703362 h 6858000"/>
              <a:gd name="connsiteX38" fmla="*/ 1035564 w 6022105"/>
              <a:gd name="connsiteY38" fmla="*/ 2692689 h 6858000"/>
              <a:gd name="connsiteX39" fmla="*/ 978200 w 6022105"/>
              <a:gd name="connsiteY39" fmla="*/ 2553965 h 6858000"/>
              <a:gd name="connsiteX40" fmla="*/ 797052 w 6022105"/>
              <a:gd name="connsiteY40" fmla="*/ 2532623 h 6858000"/>
              <a:gd name="connsiteX41" fmla="*/ 646095 w 6022105"/>
              <a:gd name="connsiteY41" fmla="*/ 2564636 h 6858000"/>
              <a:gd name="connsiteX42" fmla="*/ 483061 w 6022105"/>
              <a:gd name="connsiteY42" fmla="*/ 2525509 h 6858000"/>
              <a:gd name="connsiteX43" fmla="*/ 338143 w 6022105"/>
              <a:gd name="connsiteY43" fmla="*/ 2543294 h 6858000"/>
              <a:gd name="connsiteX44" fmla="*/ 214358 w 6022105"/>
              <a:gd name="connsiteY44" fmla="*/ 2518395 h 6858000"/>
              <a:gd name="connsiteX45" fmla="*/ 335123 w 6022105"/>
              <a:gd name="connsiteY45" fmla="*/ 2401012 h 6858000"/>
              <a:gd name="connsiteX46" fmla="*/ 504195 w 6022105"/>
              <a:gd name="connsiteY46" fmla="*/ 2401012 h 6858000"/>
              <a:gd name="connsiteX47" fmla="*/ 624961 w 6022105"/>
              <a:gd name="connsiteY47" fmla="*/ 2326314 h 6858000"/>
              <a:gd name="connsiteX48" fmla="*/ 739688 w 6022105"/>
              <a:gd name="connsiteY48" fmla="*/ 2191146 h 6858000"/>
              <a:gd name="connsiteX49" fmla="*/ 1144253 w 6022105"/>
              <a:gd name="connsiteY49" fmla="*/ 1974165 h 6858000"/>
              <a:gd name="connsiteX50" fmla="*/ 1216712 w 6022105"/>
              <a:gd name="connsiteY50" fmla="*/ 1892353 h 6858000"/>
              <a:gd name="connsiteX51" fmla="*/ 63401 w 6022105"/>
              <a:gd name="connsiteY51" fmla="*/ 2208931 h 6858000"/>
              <a:gd name="connsiteX52" fmla="*/ 419660 w 6022105"/>
              <a:gd name="connsiteY52" fmla="*/ 2077320 h 6858000"/>
              <a:gd name="connsiteX53" fmla="*/ 178128 w 6022105"/>
              <a:gd name="connsiteY53" fmla="*/ 2102219 h 6858000"/>
              <a:gd name="connsiteX54" fmla="*/ 45286 w 6022105"/>
              <a:gd name="connsiteY54" fmla="*/ 2013292 h 6858000"/>
              <a:gd name="connsiteX55" fmla="*/ 45286 w 6022105"/>
              <a:gd name="connsiteY55" fmla="*/ 1984836 h 6858000"/>
              <a:gd name="connsiteX56" fmla="*/ 144917 w 6022105"/>
              <a:gd name="connsiteY56" fmla="*/ 1903025 h 6858000"/>
              <a:gd name="connsiteX57" fmla="*/ 202281 w 6022105"/>
              <a:gd name="connsiteY57" fmla="*/ 1849668 h 6858000"/>
              <a:gd name="connsiteX58" fmla="*/ 359276 w 6022105"/>
              <a:gd name="connsiteY58" fmla="*/ 1657587 h 6858000"/>
              <a:gd name="connsiteX59" fmla="*/ 247569 w 6022105"/>
              <a:gd name="connsiteY59" fmla="*/ 1636245 h 6858000"/>
              <a:gd name="connsiteX60" fmla="*/ 205301 w 6022105"/>
              <a:gd name="connsiteY60" fmla="*/ 1597117 h 6858000"/>
              <a:gd name="connsiteX61" fmla="*/ 235492 w 6022105"/>
              <a:gd name="connsiteY61" fmla="*/ 1540204 h 6858000"/>
              <a:gd name="connsiteX62" fmla="*/ 582694 w 6022105"/>
              <a:gd name="connsiteY62" fmla="*/ 1365909 h 6858000"/>
              <a:gd name="connsiteX63" fmla="*/ 609865 w 6022105"/>
              <a:gd name="connsiteY63" fmla="*/ 1230741 h 6858000"/>
              <a:gd name="connsiteX64" fmla="*/ 543445 w 6022105"/>
              <a:gd name="connsiteY64" fmla="*/ 1209399 h 6858000"/>
              <a:gd name="connsiteX65" fmla="*/ 467966 w 6022105"/>
              <a:gd name="connsiteY65" fmla="*/ 1220069 h 6858000"/>
              <a:gd name="connsiteX66" fmla="*/ 528348 w 6022105"/>
              <a:gd name="connsiteY66" fmla="*/ 1113358 h 6858000"/>
              <a:gd name="connsiteX67" fmla="*/ 772899 w 6022105"/>
              <a:gd name="connsiteY67" fmla="*/ 1006647 h 6858000"/>
              <a:gd name="connsiteX68" fmla="*/ 818186 w 6022105"/>
              <a:gd name="connsiteY68" fmla="*/ 949734 h 6858000"/>
              <a:gd name="connsiteX69" fmla="*/ 757803 w 6022105"/>
              <a:gd name="connsiteY69" fmla="*/ 921277 h 6858000"/>
              <a:gd name="connsiteX70" fmla="*/ 712516 w 6022105"/>
              <a:gd name="connsiteY70" fmla="*/ 910606 h 6858000"/>
              <a:gd name="connsiteX71" fmla="*/ 1648449 w 6022105"/>
              <a:gd name="connsiteY71" fmla="*/ 465975 h 6858000"/>
              <a:gd name="connsiteX72" fmla="*/ 1437109 w 6022105"/>
              <a:gd name="connsiteY72" fmla="*/ 462417 h 6858000"/>
              <a:gd name="connsiteX73" fmla="*/ 1228788 w 6022105"/>
              <a:gd name="connsiteY73" fmla="*/ 533558 h 6858000"/>
              <a:gd name="connsiteX74" fmla="*/ 1008391 w 6022105"/>
              <a:gd name="connsiteY74" fmla="*/ 522887 h 6858000"/>
              <a:gd name="connsiteX75" fmla="*/ 800071 w 6022105"/>
              <a:gd name="connsiteY75" fmla="*/ 558458 h 6858000"/>
              <a:gd name="connsiteX76" fmla="*/ 618923 w 6022105"/>
              <a:gd name="connsiteY76" fmla="*/ 558458 h 6858000"/>
              <a:gd name="connsiteX77" fmla="*/ 787995 w 6022105"/>
              <a:gd name="connsiteY77" fmla="*/ 505101 h 6858000"/>
              <a:gd name="connsiteX78" fmla="*/ 851396 w 6022105"/>
              <a:gd name="connsiteY78" fmla="*/ 416176 h 6858000"/>
              <a:gd name="connsiteX79" fmla="*/ 830263 w 6022105"/>
              <a:gd name="connsiteY79" fmla="*/ 334364 h 6858000"/>
              <a:gd name="connsiteX80" fmla="*/ 760822 w 6022105"/>
              <a:gd name="connsiteY80" fmla="*/ 359262 h 6858000"/>
              <a:gd name="connsiteX81" fmla="*/ 679305 w 6022105"/>
              <a:gd name="connsiteY81" fmla="*/ 451747 h 6858000"/>
              <a:gd name="connsiteX82" fmla="*/ 661190 w 6022105"/>
              <a:gd name="connsiteY82" fmla="*/ 394834 h 6858000"/>
              <a:gd name="connsiteX83" fmla="*/ 612884 w 6022105"/>
              <a:gd name="connsiteY83" fmla="*/ 352148 h 6858000"/>
              <a:gd name="connsiteX84" fmla="*/ 335123 w 6022105"/>
              <a:gd name="connsiteY84" fmla="*/ 373491 h 6858000"/>
              <a:gd name="connsiteX85" fmla="*/ 519291 w 6022105"/>
              <a:gd name="connsiteY85" fmla="*/ 192082 h 6858000"/>
              <a:gd name="connsiteX86" fmla="*/ 637037 w 6022105"/>
              <a:gd name="connsiteY86" fmla="*/ 163625 h 6858000"/>
              <a:gd name="connsiteX87" fmla="*/ 664209 w 6022105"/>
              <a:gd name="connsiteY87" fmla="*/ 88927 h 6858000"/>
              <a:gd name="connsiteX88" fmla="*/ 609865 w 6022105"/>
              <a:gd name="connsiteY88" fmla="*/ 71141 h 6858000"/>
              <a:gd name="connsiteX89" fmla="*/ 338143 w 6022105"/>
              <a:gd name="connsiteY89" fmla="*/ 135168 h 6858000"/>
              <a:gd name="connsiteX90" fmla="*/ 292855 w 6022105"/>
              <a:gd name="connsiteY90" fmla="*/ 110269 h 6858000"/>
              <a:gd name="connsiteX91" fmla="*/ 606846 w 6022105"/>
              <a:gd name="connsiteY9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</a:cxnLst>
            <a:rect l="l" t="t" r="r" b="b"/>
            <a:pathLst>
              <a:path w="6022105" h="6858000">
                <a:moveTo>
                  <a:pt x="606846" y="0"/>
                </a:moveTo>
                <a:lnTo>
                  <a:pt x="6022105" y="0"/>
                </a:lnTo>
                <a:lnTo>
                  <a:pt x="6022105" y="6858000"/>
                </a:lnTo>
                <a:lnTo>
                  <a:pt x="0" y="6858000"/>
                </a:lnTo>
                <a:cubicBezTo>
                  <a:pt x="123784" y="6786859"/>
                  <a:pt x="241530" y="6701489"/>
                  <a:pt x="374372" y="6658805"/>
                </a:cubicBezTo>
                <a:cubicBezTo>
                  <a:pt x="464946" y="6630349"/>
                  <a:pt x="552502" y="6580550"/>
                  <a:pt x="537405" y="6431153"/>
                </a:cubicBezTo>
                <a:cubicBezTo>
                  <a:pt x="534387" y="6388469"/>
                  <a:pt x="558540" y="6356456"/>
                  <a:pt x="594769" y="6367127"/>
                </a:cubicBezTo>
                <a:cubicBezTo>
                  <a:pt x="664209" y="6388469"/>
                  <a:pt x="697421" y="6327999"/>
                  <a:pt x="736668" y="6281757"/>
                </a:cubicBezTo>
                <a:cubicBezTo>
                  <a:pt x="806109" y="6199945"/>
                  <a:pt x="872530" y="6114575"/>
                  <a:pt x="984239" y="6100347"/>
                </a:cubicBezTo>
                <a:cubicBezTo>
                  <a:pt x="963105" y="6036320"/>
                  <a:pt x="926876" y="6043434"/>
                  <a:pt x="893664" y="6057663"/>
                </a:cubicBezTo>
                <a:cubicBezTo>
                  <a:pt x="806109" y="6093234"/>
                  <a:pt x="718554" y="6132361"/>
                  <a:pt x="631000" y="6167932"/>
                </a:cubicBezTo>
                <a:cubicBezTo>
                  <a:pt x="573636" y="6189274"/>
                  <a:pt x="516273" y="6221287"/>
                  <a:pt x="440793" y="6196388"/>
                </a:cubicBezTo>
                <a:cubicBezTo>
                  <a:pt x="507214" y="6068335"/>
                  <a:pt x="618923" y="6043434"/>
                  <a:pt x="709496" y="6004307"/>
                </a:cubicBezTo>
                <a:cubicBezTo>
                  <a:pt x="821206" y="5954508"/>
                  <a:pt x="887626" y="5862025"/>
                  <a:pt x="969143" y="5755314"/>
                </a:cubicBezTo>
                <a:cubicBezTo>
                  <a:pt x="887626" y="5726858"/>
                  <a:pt x="836301" y="5805112"/>
                  <a:pt x="769879" y="5801555"/>
                </a:cubicBezTo>
                <a:cubicBezTo>
                  <a:pt x="766860" y="5790884"/>
                  <a:pt x="760822" y="5769542"/>
                  <a:pt x="760822" y="5769542"/>
                </a:cubicBezTo>
                <a:cubicBezTo>
                  <a:pt x="869512" y="5712629"/>
                  <a:pt x="917816" y="5605917"/>
                  <a:pt x="935933" y="5474306"/>
                </a:cubicBezTo>
                <a:cubicBezTo>
                  <a:pt x="941970" y="5406721"/>
                  <a:pt x="981219" y="5385379"/>
                  <a:pt x="1020468" y="5353367"/>
                </a:cubicBezTo>
                <a:cubicBezTo>
                  <a:pt x="1153310" y="5243097"/>
                  <a:pt x="1295209" y="5143500"/>
                  <a:pt x="1406918" y="4994104"/>
                </a:cubicBezTo>
                <a:cubicBezTo>
                  <a:pt x="1277095" y="5011889"/>
                  <a:pt x="1174445" y="5111487"/>
                  <a:pt x="1038583" y="5154171"/>
                </a:cubicBezTo>
                <a:cubicBezTo>
                  <a:pt x="1147271" y="4990547"/>
                  <a:pt x="1289172" y="4905177"/>
                  <a:pt x="1418994" y="4805580"/>
                </a:cubicBezTo>
                <a:cubicBezTo>
                  <a:pt x="1479378" y="4759339"/>
                  <a:pt x="1533721" y="4702425"/>
                  <a:pt x="1603162" y="4677526"/>
                </a:cubicBezTo>
                <a:cubicBezTo>
                  <a:pt x="1627315" y="4670412"/>
                  <a:pt x="1669584" y="4652628"/>
                  <a:pt x="1648449" y="4602828"/>
                </a:cubicBezTo>
                <a:cubicBezTo>
                  <a:pt x="1630334" y="4560144"/>
                  <a:pt x="1597123" y="4574373"/>
                  <a:pt x="1566931" y="4585042"/>
                </a:cubicBezTo>
                <a:cubicBezTo>
                  <a:pt x="1494473" y="4613499"/>
                  <a:pt x="1415975" y="4613499"/>
                  <a:pt x="1316344" y="4613499"/>
                </a:cubicBezTo>
                <a:cubicBezTo>
                  <a:pt x="1400879" y="4478331"/>
                  <a:pt x="1554856" y="4521016"/>
                  <a:pt x="1627315" y="4378734"/>
                </a:cubicBezTo>
                <a:cubicBezTo>
                  <a:pt x="1536741" y="4353835"/>
                  <a:pt x="1467300" y="4403633"/>
                  <a:pt x="1394842" y="4414305"/>
                </a:cubicBezTo>
                <a:cubicBezTo>
                  <a:pt x="1328419" y="4424975"/>
                  <a:pt x="1313325" y="4400076"/>
                  <a:pt x="1328419" y="4321821"/>
                </a:cubicBezTo>
                <a:cubicBezTo>
                  <a:pt x="1352573" y="4200882"/>
                  <a:pt x="1316344" y="4140411"/>
                  <a:pt x="1219731" y="4172424"/>
                </a:cubicBezTo>
                <a:cubicBezTo>
                  <a:pt x="1129157" y="4204438"/>
                  <a:pt x="1120099" y="4158196"/>
                  <a:pt x="1144253" y="4090612"/>
                </a:cubicBezTo>
                <a:cubicBezTo>
                  <a:pt x="1180482" y="3991015"/>
                  <a:pt x="1141234" y="3912759"/>
                  <a:pt x="1114061" y="3827390"/>
                </a:cubicBezTo>
                <a:cubicBezTo>
                  <a:pt x="1071793" y="3699337"/>
                  <a:pt x="1089907" y="3635309"/>
                  <a:pt x="1177463" y="3539269"/>
                </a:cubicBezTo>
                <a:cubicBezTo>
                  <a:pt x="1228788" y="3485914"/>
                  <a:pt x="1280115" y="3439672"/>
                  <a:pt x="1352573" y="3393429"/>
                </a:cubicBezTo>
                <a:cubicBezTo>
                  <a:pt x="1186520" y="3368530"/>
                  <a:pt x="1358611" y="3283162"/>
                  <a:pt x="1301248" y="3229805"/>
                </a:cubicBezTo>
                <a:cubicBezTo>
                  <a:pt x="1183502" y="3208463"/>
                  <a:pt x="1089907" y="3379202"/>
                  <a:pt x="929894" y="3329402"/>
                </a:cubicBezTo>
                <a:cubicBezTo>
                  <a:pt x="1123118" y="3183563"/>
                  <a:pt x="1340497" y="3137322"/>
                  <a:pt x="1482396" y="2941684"/>
                </a:cubicBezTo>
                <a:cubicBezTo>
                  <a:pt x="1449186" y="2899000"/>
                  <a:pt x="1415975" y="2941684"/>
                  <a:pt x="1388803" y="2923898"/>
                </a:cubicBezTo>
                <a:cubicBezTo>
                  <a:pt x="1388803" y="2913227"/>
                  <a:pt x="1071793" y="2980812"/>
                  <a:pt x="1053678" y="2703362"/>
                </a:cubicBezTo>
                <a:cubicBezTo>
                  <a:pt x="1047640" y="2703362"/>
                  <a:pt x="1041601" y="2703362"/>
                  <a:pt x="1035564" y="2692689"/>
                </a:cubicBezTo>
                <a:cubicBezTo>
                  <a:pt x="1002354" y="2653563"/>
                  <a:pt x="1032544" y="2561080"/>
                  <a:pt x="978200" y="2553965"/>
                </a:cubicBezTo>
                <a:cubicBezTo>
                  <a:pt x="917816" y="2546851"/>
                  <a:pt x="860453" y="2514837"/>
                  <a:pt x="797052" y="2532623"/>
                </a:cubicBezTo>
                <a:cubicBezTo>
                  <a:pt x="748745" y="2546851"/>
                  <a:pt x="697421" y="2564636"/>
                  <a:pt x="646095" y="2564636"/>
                </a:cubicBezTo>
                <a:cubicBezTo>
                  <a:pt x="591751" y="2564636"/>
                  <a:pt x="516273" y="2685576"/>
                  <a:pt x="483061" y="2525509"/>
                </a:cubicBezTo>
                <a:cubicBezTo>
                  <a:pt x="483061" y="2518395"/>
                  <a:pt x="389468" y="2536181"/>
                  <a:pt x="338143" y="2543294"/>
                </a:cubicBezTo>
                <a:cubicBezTo>
                  <a:pt x="295875" y="2550408"/>
                  <a:pt x="244549" y="2582422"/>
                  <a:pt x="214358" y="2518395"/>
                </a:cubicBezTo>
                <a:cubicBezTo>
                  <a:pt x="199263" y="2479267"/>
                  <a:pt x="271722" y="2408126"/>
                  <a:pt x="335123" y="2401012"/>
                </a:cubicBezTo>
                <a:cubicBezTo>
                  <a:pt x="392486" y="2393898"/>
                  <a:pt x="449850" y="2386784"/>
                  <a:pt x="504195" y="2401012"/>
                </a:cubicBezTo>
                <a:cubicBezTo>
                  <a:pt x="570616" y="2418796"/>
                  <a:pt x="606846" y="2390340"/>
                  <a:pt x="624961" y="2326314"/>
                </a:cubicBezTo>
                <a:cubicBezTo>
                  <a:pt x="646095" y="2258731"/>
                  <a:pt x="685344" y="2223159"/>
                  <a:pt x="739688" y="2191146"/>
                </a:cubicBezTo>
                <a:cubicBezTo>
                  <a:pt x="872530" y="2112891"/>
                  <a:pt x="999334" y="2020407"/>
                  <a:pt x="1144253" y="1974165"/>
                </a:cubicBezTo>
                <a:cubicBezTo>
                  <a:pt x="1171425" y="1967051"/>
                  <a:pt x="1204635" y="1952823"/>
                  <a:pt x="1216712" y="1892353"/>
                </a:cubicBezTo>
                <a:cubicBezTo>
                  <a:pt x="824224" y="1984836"/>
                  <a:pt x="467966" y="2223159"/>
                  <a:pt x="63401" y="2208931"/>
                </a:cubicBezTo>
                <a:cubicBezTo>
                  <a:pt x="172091" y="2134233"/>
                  <a:pt x="301913" y="2130676"/>
                  <a:pt x="419660" y="2077320"/>
                </a:cubicBezTo>
                <a:cubicBezTo>
                  <a:pt x="335123" y="2038192"/>
                  <a:pt x="256626" y="2080877"/>
                  <a:pt x="178128" y="2102219"/>
                </a:cubicBezTo>
                <a:cubicBezTo>
                  <a:pt x="111707" y="2120004"/>
                  <a:pt x="51324" y="2123562"/>
                  <a:pt x="45286" y="2013292"/>
                </a:cubicBezTo>
                <a:cubicBezTo>
                  <a:pt x="45286" y="2002622"/>
                  <a:pt x="45286" y="1995507"/>
                  <a:pt x="45286" y="1984836"/>
                </a:cubicBezTo>
                <a:cubicBezTo>
                  <a:pt x="69439" y="1938595"/>
                  <a:pt x="102650" y="1917252"/>
                  <a:pt x="144917" y="1903025"/>
                </a:cubicBezTo>
                <a:cubicBezTo>
                  <a:pt x="169071" y="1895910"/>
                  <a:pt x="202281" y="1881683"/>
                  <a:pt x="202281" y="1849668"/>
                </a:cubicBezTo>
                <a:cubicBezTo>
                  <a:pt x="199263" y="1728729"/>
                  <a:pt x="280779" y="1693158"/>
                  <a:pt x="359276" y="1657587"/>
                </a:cubicBezTo>
                <a:cubicBezTo>
                  <a:pt x="317008" y="1597117"/>
                  <a:pt x="280779" y="1639802"/>
                  <a:pt x="247569" y="1636245"/>
                </a:cubicBezTo>
                <a:cubicBezTo>
                  <a:pt x="226434" y="1632688"/>
                  <a:pt x="205301" y="1629132"/>
                  <a:pt x="205301" y="1597117"/>
                </a:cubicBezTo>
                <a:cubicBezTo>
                  <a:pt x="205301" y="1572219"/>
                  <a:pt x="214358" y="1540204"/>
                  <a:pt x="235492" y="1540204"/>
                </a:cubicBezTo>
                <a:cubicBezTo>
                  <a:pt x="368334" y="1536647"/>
                  <a:pt x="443813" y="1365909"/>
                  <a:pt x="582694" y="1365909"/>
                </a:cubicBezTo>
                <a:cubicBezTo>
                  <a:pt x="667229" y="1365909"/>
                  <a:pt x="540425" y="1269868"/>
                  <a:pt x="609865" y="1230741"/>
                </a:cubicBezTo>
                <a:cubicBezTo>
                  <a:pt x="624961" y="1220069"/>
                  <a:pt x="567597" y="1205842"/>
                  <a:pt x="543445" y="1209399"/>
                </a:cubicBezTo>
                <a:cubicBezTo>
                  <a:pt x="519291" y="1212955"/>
                  <a:pt x="498156" y="1237855"/>
                  <a:pt x="467966" y="1220069"/>
                </a:cubicBezTo>
                <a:cubicBezTo>
                  <a:pt x="452870" y="1156043"/>
                  <a:pt x="492119" y="1131144"/>
                  <a:pt x="528348" y="1113358"/>
                </a:cubicBezTo>
                <a:cubicBezTo>
                  <a:pt x="606846" y="1070674"/>
                  <a:pt x="685344" y="1020875"/>
                  <a:pt x="772899" y="1006647"/>
                </a:cubicBezTo>
                <a:cubicBezTo>
                  <a:pt x="803089" y="1003089"/>
                  <a:pt x="821206" y="985305"/>
                  <a:pt x="818186" y="949734"/>
                </a:cubicBezTo>
                <a:cubicBezTo>
                  <a:pt x="812148" y="903491"/>
                  <a:pt x="781956" y="917720"/>
                  <a:pt x="757803" y="921277"/>
                </a:cubicBezTo>
                <a:cubicBezTo>
                  <a:pt x="742707" y="924835"/>
                  <a:pt x="727611" y="935506"/>
                  <a:pt x="712516" y="910606"/>
                </a:cubicBezTo>
                <a:cubicBezTo>
                  <a:pt x="1065755" y="658055"/>
                  <a:pt x="1252941" y="672284"/>
                  <a:pt x="1648449" y="465975"/>
                </a:cubicBezTo>
                <a:cubicBezTo>
                  <a:pt x="1560894" y="426847"/>
                  <a:pt x="1497492" y="455303"/>
                  <a:pt x="1437109" y="462417"/>
                </a:cubicBezTo>
                <a:cubicBezTo>
                  <a:pt x="1286152" y="480203"/>
                  <a:pt x="1379746" y="512216"/>
                  <a:pt x="1228788" y="533558"/>
                </a:cubicBezTo>
                <a:cubicBezTo>
                  <a:pt x="1156328" y="544229"/>
                  <a:pt x="1089907" y="579800"/>
                  <a:pt x="1008391" y="522887"/>
                </a:cubicBezTo>
                <a:cubicBezTo>
                  <a:pt x="954047" y="483759"/>
                  <a:pt x="866492" y="526444"/>
                  <a:pt x="800071" y="558458"/>
                </a:cubicBezTo>
                <a:cubicBezTo>
                  <a:pt x="745726" y="586915"/>
                  <a:pt x="691382" y="594028"/>
                  <a:pt x="618923" y="558458"/>
                </a:cubicBezTo>
                <a:cubicBezTo>
                  <a:pt x="685344" y="537116"/>
                  <a:pt x="736668" y="519330"/>
                  <a:pt x="787995" y="505101"/>
                </a:cubicBezTo>
                <a:cubicBezTo>
                  <a:pt x="830263" y="494431"/>
                  <a:pt x="854416" y="469532"/>
                  <a:pt x="851396" y="416176"/>
                </a:cubicBezTo>
                <a:cubicBezTo>
                  <a:pt x="851396" y="387720"/>
                  <a:pt x="860453" y="348592"/>
                  <a:pt x="830263" y="334364"/>
                </a:cubicBezTo>
                <a:cubicBezTo>
                  <a:pt x="806109" y="320135"/>
                  <a:pt x="772899" y="334364"/>
                  <a:pt x="760822" y="359262"/>
                </a:cubicBezTo>
                <a:cubicBezTo>
                  <a:pt x="745726" y="405504"/>
                  <a:pt x="730631" y="448189"/>
                  <a:pt x="679305" y="451747"/>
                </a:cubicBezTo>
                <a:cubicBezTo>
                  <a:pt x="609865" y="458860"/>
                  <a:pt x="649115" y="430405"/>
                  <a:pt x="661190" y="394834"/>
                </a:cubicBezTo>
                <a:cubicBezTo>
                  <a:pt x="673267" y="355706"/>
                  <a:pt x="637037" y="345034"/>
                  <a:pt x="612884" y="352148"/>
                </a:cubicBezTo>
                <a:cubicBezTo>
                  <a:pt x="522310" y="384162"/>
                  <a:pt x="428717" y="327250"/>
                  <a:pt x="335123" y="373491"/>
                </a:cubicBezTo>
                <a:cubicBezTo>
                  <a:pt x="359276" y="259665"/>
                  <a:pt x="410603" y="209867"/>
                  <a:pt x="519291" y="192082"/>
                </a:cubicBezTo>
                <a:cubicBezTo>
                  <a:pt x="558540" y="188525"/>
                  <a:pt x="600808" y="195638"/>
                  <a:pt x="637037" y="163625"/>
                </a:cubicBezTo>
                <a:cubicBezTo>
                  <a:pt x="658172" y="145839"/>
                  <a:pt x="679305" y="124497"/>
                  <a:pt x="664209" y="88927"/>
                </a:cubicBezTo>
                <a:cubicBezTo>
                  <a:pt x="655152" y="64027"/>
                  <a:pt x="631000" y="64027"/>
                  <a:pt x="609865" y="71141"/>
                </a:cubicBezTo>
                <a:cubicBezTo>
                  <a:pt x="522310" y="110269"/>
                  <a:pt x="428717" y="120941"/>
                  <a:pt x="338143" y="135168"/>
                </a:cubicBezTo>
                <a:cubicBezTo>
                  <a:pt x="323047" y="138725"/>
                  <a:pt x="307951" y="145839"/>
                  <a:pt x="292855" y="110269"/>
                </a:cubicBezTo>
                <a:cubicBezTo>
                  <a:pt x="398525" y="78255"/>
                  <a:pt x="501176" y="35571"/>
                  <a:pt x="606846" y="0"/>
                </a:cubicBezTo>
                <a:close/>
              </a:path>
            </a:pathLst>
          </a:custGeom>
          <a:solidFill>
            <a:srgbClr val="75AA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0DB8D7FF-4F61-4441-80A6-580C0955C5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34873" y="1674546"/>
            <a:ext cx="5594224" cy="3508908"/>
          </a:xfrm>
          <a:noFill/>
        </p:spPr>
        <p:txBody>
          <a:bodyPr anchor="ctr">
            <a:normAutofit/>
          </a:bodyPr>
          <a:lstStyle/>
          <a:p>
            <a:r>
              <a:rPr lang="fi-FI" sz="3700" b="1">
                <a:latin typeface="Calibri" panose="020F0502020204030204" pitchFamily="34" charset="0"/>
                <a:cs typeface="Times New Roman" panose="02020603050405020304" pitchFamily="18" charset="0"/>
              </a:rPr>
              <a:t>Geishojen sarjasijoituksen kannalta merkittävää peliä, koko kautta ja omaa malivahtiuraani oli jäljellä vain muutamia minuutteja…</a:t>
            </a:r>
          </a:p>
        </p:txBody>
      </p:sp>
    </p:spTree>
    <p:extLst>
      <p:ext uri="{BB962C8B-B14F-4D97-AF65-F5344CB8AC3E}">
        <p14:creationId xmlns:p14="http://schemas.microsoft.com/office/powerpoint/2010/main" val="25169561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A8E2B3D-9013-49DD-AD19-465E6B843E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9420F6C3-AAF3-4091-9B71-5FB534BD4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6169896" y="0"/>
            <a:ext cx="6022105" cy="6858000"/>
          </a:xfrm>
          <a:custGeom>
            <a:avLst/>
            <a:gdLst>
              <a:gd name="connsiteX0" fmla="*/ 606846 w 6022105"/>
              <a:gd name="connsiteY0" fmla="*/ 0 h 6858000"/>
              <a:gd name="connsiteX1" fmla="*/ 6022105 w 6022105"/>
              <a:gd name="connsiteY1" fmla="*/ 0 h 6858000"/>
              <a:gd name="connsiteX2" fmla="*/ 6022105 w 6022105"/>
              <a:gd name="connsiteY2" fmla="*/ 6858000 h 6858000"/>
              <a:gd name="connsiteX3" fmla="*/ 0 w 6022105"/>
              <a:gd name="connsiteY3" fmla="*/ 6858000 h 6858000"/>
              <a:gd name="connsiteX4" fmla="*/ 374372 w 6022105"/>
              <a:gd name="connsiteY4" fmla="*/ 6658805 h 6858000"/>
              <a:gd name="connsiteX5" fmla="*/ 537405 w 6022105"/>
              <a:gd name="connsiteY5" fmla="*/ 6431153 h 6858000"/>
              <a:gd name="connsiteX6" fmla="*/ 594769 w 6022105"/>
              <a:gd name="connsiteY6" fmla="*/ 6367127 h 6858000"/>
              <a:gd name="connsiteX7" fmla="*/ 736668 w 6022105"/>
              <a:gd name="connsiteY7" fmla="*/ 6281757 h 6858000"/>
              <a:gd name="connsiteX8" fmla="*/ 984239 w 6022105"/>
              <a:gd name="connsiteY8" fmla="*/ 6100347 h 6858000"/>
              <a:gd name="connsiteX9" fmla="*/ 893664 w 6022105"/>
              <a:gd name="connsiteY9" fmla="*/ 6057663 h 6858000"/>
              <a:gd name="connsiteX10" fmla="*/ 631000 w 6022105"/>
              <a:gd name="connsiteY10" fmla="*/ 6167932 h 6858000"/>
              <a:gd name="connsiteX11" fmla="*/ 440793 w 6022105"/>
              <a:gd name="connsiteY11" fmla="*/ 6196388 h 6858000"/>
              <a:gd name="connsiteX12" fmla="*/ 709496 w 6022105"/>
              <a:gd name="connsiteY12" fmla="*/ 6004307 h 6858000"/>
              <a:gd name="connsiteX13" fmla="*/ 969143 w 6022105"/>
              <a:gd name="connsiteY13" fmla="*/ 5755314 h 6858000"/>
              <a:gd name="connsiteX14" fmla="*/ 769879 w 6022105"/>
              <a:gd name="connsiteY14" fmla="*/ 5801555 h 6858000"/>
              <a:gd name="connsiteX15" fmla="*/ 760822 w 6022105"/>
              <a:gd name="connsiteY15" fmla="*/ 5769542 h 6858000"/>
              <a:gd name="connsiteX16" fmla="*/ 935933 w 6022105"/>
              <a:gd name="connsiteY16" fmla="*/ 5474306 h 6858000"/>
              <a:gd name="connsiteX17" fmla="*/ 1020468 w 6022105"/>
              <a:gd name="connsiteY17" fmla="*/ 5353367 h 6858000"/>
              <a:gd name="connsiteX18" fmla="*/ 1406918 w 6022105"/>
              <a:gd name="connsiteY18" fmla="*/ 4994104 h 6858000"/>
              <a:gd name="connsiteX19" fmla="*/ 1038583 w 6022105"/>
              <a:gd name="connsiteY19" fmla="*/ 5154171 h 6858000"/>
              <a:gd name="connsiteX20" fmla="*/ 1418994 w 6022105"/>
              <a:gd name="connsiteY20" fmla="*/ 4805580 h 6858000"/>
              <a:gd name="connsiteX21" fmla="*/ 1603162 w 6022105"/>
              <a:gd name="connsiteY21" fmla="*/ 4677526 h 6858000"/>
              <a:gd name="connsiteX22" fmla="*/ 1648449 w 6022105"/>
              <a:gd name="connsiteY22" fmla="*/ 4602828 h 6858000"/>
              <a:gd name="connsiteX23" fmla="*/ 1566931 w 6022105"/>
              <a:gd name="connsiteY23" fmla="*/ 4585042 h 6858000"/>
              <a:gd name="connsiteX24" fmla="*/ 1316344 w 6022105"/>
              <a:gd name="connsiteY24" fmla="*/ 4613499 h 6858000"/>
              <a:gd name="connsiteX25" fmla="*/ 1627315 w 6022105"/>
              <a:gd name="connsiteY25" fmla="*/ 4378734 h 6858000"/>
              <a:gd name="connsiteX26" fmla="*/ 1394842 w 6022105"/>
              <a:gd name="connsiteY26" fmla="*/ 4414305 h 6858000"/>
              <a:gd name="connsiteX27" fmla="*/ 1328419 w 6022105"/>
              <a:gd name="connsiteY27" fmla="*/ 4321821 h 6858000"/>
              <a:gd name="connsiteX28" fmla="*/ 1219731 w 6022105"/>
              <a:gd name="connsiteY28" fmla="*/ 4172424 h 6858000"/>
              <a:gd name="connsiteX29" fmla="*/ 1144253 w 6022105"/>
              <a:gd name="connsiteY29" fmla="*/ 4090612 h 6858000"/>
              <a:gd name="connsiteX30" fmla="*/ 1114061 w 6022105"/>
              <a:gd name="connsiteY30" fmla="*/ 3827390 h 6858000"/>
              <a:gd name="connsiteX31" fmla="*/ 1177463 w 6022105"/>
              <a:gd name="connsiteY31" fmla="*/ 3539269 h 6858000"/>
              <a:gd name="connsiteX32" fmla="*/ 1352573 w 6022105"/>
              <a:gd name="connsiteY32" fmla="*/ 3393429 h 6858000"/>
              <a:gd name="connsiteX33" fmla="*/ 1301248 w 6022105"/>
              <a:gd name="connsiteY33" fmla="*/ 3229805 h 6858000"/>
              <a:gd name="connsiteX34" fmla="*/ 929894 w 6022105"/>
              <a:gd name="connsiteY34" fmla="*/ 3329402 h 6858000"/>
              <a:gd name="connsiteX35" fmla="*/ 1482396 w 6022105"/>
              <a:gd name="connsiteY35" fmla="*/ 2941684 h 6858000"/>
              <a:gd name="connsiteX36" fmla="*/ 1388803 w 6022105"/>
              <a:gd name="connsiteY36" fmla="*/ 2923898 h 6858000"/>
              <a:gd name="connsiteX37" fmla="*/ 1053678 w 6022105"/>
              <a:gd name="connsiteY37" fmla="*/ 2703362 h 6858000"/>
              <a:gd name="connsiteX38" fmla="*/ 1035564 w 6022105"/>
              <a:gd name="connsiteY38" fmla="*/ 2692689 h 6858000"/>
              <a:gd name="connsiteX39" fmla="*/ 978200 w 6022105"/>
              <a:gd name="connsiteY39" fmla="*/ 2553965 h 6858000"/>
              <a:gd name="connsiteX40" fmla="*/ 797052 w 6022105"/>
              <a:gd name="connsiteY40" fmla="*/ 2532623 h 6858000"/>
              <a:gd name="connsiteX41" fmla="*/ 646095 w 6022105"/>
              <a:gd name="connsiteY41" fmla="*/ 2564636 h 6858000"/>
              <a:gd name="connsiteX42" fmla="*/ 483061 w 6022105"/>
              <a:gd name="connsiteY42" fmla="*/ 2525509 h 6858000"/>
              <a:gd name="connsiteX43" fmla="*/ 338143 w 6022105"/>
              <a:gd name="connsiteY43" fmla="*/ 2543294 h 6858000"/>
              <a:gd name="connsiteX44" fmla="*/ 214358 w 6022105"/>
              <a:gd name="connsiteY44" fmla="*/ 2518395 h 6858000"/>
              <a:gd name="connsiteX45" fmla="*/ 335123 w 6022105"/>
              <a:gd name="connsiteY45" fmla="*/ 2401012 h 6858000"/>
              <a:gd name="connsiteX46" fmla="*/ 504195 w 6022105"/>
              <a:gd name="connsiteY46" fmla="*/ 2401012 h 6858000"/>
              <a:gd name="connsiteX47" fmla="*/ 624961 w 6022105"/>
              <a:gd name="connsiteY47" fmla="*/ 2326314 h 6858000"/>
              <a:gd name="connsiteX48" fmla="*/ 739688 w 6022105"/>
              <a:gd name="connsiteY48" fmla="*/ 2191146 h 6858000"/>
              <a:gd name="connsiteX49" fmla="*/ 1144253 w 6022105"/>
              <a:gd name="connsiteY49" fmla="*/ 1974165 h 6858000"/>
              <a:gd name="connsiteX50" fmla="*/ 1216712 w 6022105"/>
              <a:gd name="connsiteY50" fmla="*/ 1892353 h 6858000"/>
              <a:gd name="connsiteX51" fmla="*/ 63401 w 6022105"/>
              <a:gd name="connsiteY51" fmla="*/ 2208931 h 6858000"/>
              <a:gd name="connsiteX52" fmla="*/ 419660 w 6022105"/>
              <a:gd name="connsiteY52" fmla="*/ 2077320 h 6858000"/>
              <a:gd name="connsiteX53" fmla="*/ 178128 w 6022105"/>
              <a:gd name="connsiteY53" fmla="*/ 2102219 h 6858000"/>
              <a:gd name="connsiteX54" fmla="*/ 45286 w 6022105"/>
              <a:gd name="connsiteY54" fmla="*/ 2013292 h 6858000"/>
              <a:gd name="connsiteX55" fmla="*/ 45286 w 6022105"/>
              <a:gd name="connsiteY55" fmla="*/ 1984836 h 6858000"/>
              <a:gd name="connsiteX56" fmla="*/ 144917 w 6022105"/>
              <a:gd name="connsiteY56" fmla="*/ 1903025 h 6858000"/>
              <a:gd name="connsiteX57" fmla="*/ 202281 w 6022105"/>
              <a:gd name="connsiteY57" fmla="*/ 1849668 h 6858000"/>
              <a:gd name="connsiteX58" fmla="*/ 359276 w 6022105"/>
              <a:gd name="connsiteY58" fmla="*/ 1657587 h 6858000"/>
              <a:gd name="connsiteX59" fmla="*/ 247569 w 6022105"/>
              <a:gd name="connsiteY59" fmla="*/ 1636245 h 6858000"/>
              <a:gd name="connsiteX60" fmla="*/ 205301 w 6022105"/>
              <a:gd name="connsiteY60" fmla="*/ 1597117 h 6858000"/>
              <a:gd name="connsiteX61" fmla="*/ 235492 w 6022105"/>
              <a:gd name="connsiteY61" fmla="*/ 1540204 h 6858000"/>
              <a:gd name="connsiteX62" fmla="*/ 582694 w 6022105"/>
              <a:gd name="connsiteY62" fmla="*/ 1365909 h 6858000"/>
              <a:gd name="connsiteX63" fmla="*/ 609865 w 6022105"/>
              <a:gd name="connsiteY63" fmla="*/ 1230741 h 6858000"/>
              <a:gd name="connsiteX64" fmla="*/ 543445 w 6022105"/>
              <a:gd name="connsiteY64" fmla="*/ 1209399 h 6858000"/>
              <a:gd name="connsiteX65" fmla="*/ 467966 w 6022105"/>
              <a:gd name="connsiteY65" fmla="*/ 1220069 h 6858000"/>
              <a:gd name="connsiteX66" fmla="*/ 528348 w 6022105"/>
              <a:gd name="connsiteY66" fmla="*/ 1113358 h 6858000"/>
              <a:gd name="connsiteX67" fmla="*/ 772899 w 6022105"/>
              <a:gd name="connsiteY67" fmla="*/ 1006647 h 6858000"/>
              <a:gd name="connsiteX68" fmla="*/ 818186 w 6022105"/>
              <a:gd name="connsiteY68" fmla="*/ 949734 h 6858000"/>
              <a:gd name="connsiteX69" fmla="*/ 757803 w 6022105"/>
              <a:gd name="connsiteY69" fmla="*/ 921277 h 6858000"/>
              <a:gd name="connsiteX70" fmla="*/ 712516 w 6022105"/>
              <a:gd name="connsiteY70" fmla="*/ 910606 h 6858000"/>
              <a:gd name="connsiteX71" fmla="*/ 1648449 w 6022105"/>
              <a:gd name="connsiteY71" fmla="*/ 465975 h 6858000"/>
              <a:gd name="connsiteX72" fmla="*/ 1437109 w 6022105"/>
              <a:gd name="connsiteY72" fmla="*/ 462417 h 6858000"/>
              <a:gd name="connsiteX73" fmla="*/ 1228788 w 6022105"/>
              <a:gd name="connsiteY73" fmla="*/ 533558 h 6858000"/>
              <a:gd name="connsiteX74" fmla="*/ 1008391 w 6022105"/>
              <a:gd name="connsiteY74" fmla="*/ 522887 h 6858000"/>
              <a:gd name="connsiteX75" fmla="*/ 800071 w 6022105"/>
              <a:gd name="connsiteY75" fmla="*/ 558458 h 6858000"/>
              <a:gd name="connsiteX76" fmla="*/ 618923 w 6022105"/>
              <a:gd name="connsiteY76" fmla="*/ 558458 h 6858000"/>
              <a:gd name="connsiteX77" fmla="*/ 787995 w 6022105"/>
              <a:gd name="connsiteY77" fmla="*/ 505101 h 6858000"/>
              <a:gd name="connsiteX78" fmla="*/ 851396 w 6022105"/>
              <a:gd name="connsiteY78" fmla="*/ 416176 h 6858000"/>
              <a:gd name="connsiteX79" fmla="*/ 830263 w 6022105"/>
              <a:gd name="connsiteY79" fmla="*/ 334364 h 6858000"/>
              <a:gd name="connsiteX80" fmla="*/ 760822 w 6022105"/>
              <a:gd name="connsiteY80" fmla="*/ 359262 h 6858000"/>
              <a:gd name="connsiteX81" fmla="*/ 679305 w 6022105"/>
              <a:gd name="connsiteY81" fmla="*/ 451747 h 6858000"/>
              <a:gd name="connsiteX82" fmla="*/ 661190 w 6022105"/>
              <a:gd name="connsiteY82" fmla="*/ 394834 h 6858000"/>
              <a:gd name="connsiteX83" fmla="*/ 612884 w 6022105"/>
              <a:gd name="connsiteY83" fmla="*/ 352148 h 6858000"/>
              <a:gd name="connsiteX84" fmla="*/ 335123 w 6022105"/>
              <a:gd name="connsiteY84" fmla="*/ 373491 h 6858000"/>
              <a:gd name="connsiteX85" fmla="*/ 519291 w 6022105"/>
              <a:gd name="connsiteY85" fmla="*/ 192082 h 6858000"/>
              <a:gd name="connsiteX86" fmla="*/ 637037 w 6022105"/>
              <a:gd name="connsiteY86" fmla="*/ 163625 h 6858000"/>
              <a:gd name="connsiteX87" fmla="*/ 664209 w 6022105"/>
              <a:gd name="connsiteY87" fmla="*/ 88927 h 6858000"/>
              <a:gd name="connsiteX88" fmla="*/ 609865 w 6022105"/>
              <a:gd name="connsiteY88" fmla="*/ 71141 h 6858000"/>
              <a:gd name="connsiteX89" fmla="*/ 338143 w 6022105"/>
              <a:gd name="connsiteY89" fmla="*/ 135168 h 6858000"/>
              <a:gd name="connsiteX90" fmla="*/ 292855 w 6022105"/>
              <a:gd name="connsiteY90" fmla="*/ 110269 h 6858000"/>
              <a:gd name="connsiteX91" fmla="*/ 606846 w 6022105"/>
              <a:gd name="connsiteY9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</a:cxnLst>
            <a:rect l="l" t="t" r="r" b="b"/>
            <a:pathLst>
              <a:path w="6022105" h="6858000">
                <a:moveTo>
                  <a:pt x="606846" y="0"/>
                </a:moveTo>
                <a:lnTo>
                  <a:pt x="6022105" y="0"/>
                </a:lnTo>
                <a:lnTo>
                  <a:pt x="6022105" y="6858000"/>
                </a:lnTo>
                <a:lnTo>
                  <a:pt x="0" y="6858000"/>
                </a:lnTo>
                <a:cubicBezTo>
                  <a:pt x="123784" y="6786859"/>
                  <a:pt x="241530" y="6701489"/>
                  <a:pt x="374372" y="6658805"/>
                </a:cubicBezTo>
                <a:cubicBezTo>
                  <a:pt x="464946" y="6630349"/>
                  <a:pt x="552502" y="6580550"/>
                  <a:pt x="537405" y="6431153"/>
                </a:cubicBezTo>
                <a:cubicBezTo>
                  <a:pt x="534387" y="6388469"/>
                  <a:pt x="558540" y="6356456"/>
                  <a:pt x="594769" y="6367127"/>
                </a:cubicBezTo>
                <a:cubicBezTo>
                  <a:pt x="664209" y="6388469"/>
                  <a:pt x="697421" y="6327999"/>
                  <a:pt x="736668" y="6281757"/>
                </a:cubicBezTo>
                <a:cubicBezTo>
                  <a:pt x="806109" y="6199945"/>
                  <a:pt x="872530" y="6114575"/>
                  <a:pt x="984239" y="6100347"/>
                </a:cubicBezTo>
                <a:cubicBezTo>
                  <a:pt x="963105" y="6036320"/>
                  <a:pt x="926876" y="6043434"/>
                  <a:pt x="893664" y="6057663"/>
                </a:cubicBezTo>
                <a:cubicBezTo>
                  <a:pt x="806109" y="6093234"/>
                  <a:pt x="718554" y="6132361"/>
                  <a:pt x="631000" y="6167932"/>
                </a:cubicBezTo>
                <a:cubicBezTo>
                  <a:pt x="573636" y="6189274"/>
                  <a:pt x="516273" y="6221287"/>
                  <a:pt x="440793" y="6196388"/>
                </a:cubicBezTo>
                <a:cubicBezTo>
                  <a:pt x="507214" y="6068335"/>
                  <a:pt x="618923" y="6043434"/>
                  <a:pt x="709496" y="6004307"/>
                </a:cubicBezTo>
                <a:cubicBezTo>
                  <a:pt x="821206" y="5954508"/>
                  <a:pt x="887626" y="5862025"/>
                  <a:pt x="969143" y="5755314"/>
                </a:cubicBezTo>
                <a:cubicBezTo>
                  <a:pt x="887626" y="5726858"/>
                  <a:pt x="836301" y="5805112"/>
                  <a:pt x="769879" y="5801555"/>
                </a:cubicBezTo>
                <a:cubicBezTo>
                  <a:pt x="766860" y="5790884"/>
                  <a:pt x="760822" y="5769542"/>
                  <a:pt x="760822" y="5769542"/>
                </a:cubicBezTo>
                <a:cubicBezTo>
                  <a:pt x="869512" y="5712629"/>
                  <a:pt x="917816" y="5605917"/>
                  <a:pt x="935933" y="5474306"/>
                </a:cubicBezTo>
                <a:cubicBezTo>
                  <a:pt x="941970" y="5406721"/>
                  <a:pt x="981219" y="5385379"/>
                  <a:pt x="1020468" y="5353367"/>
                </a:cubicBezTo>
                <a:cubicBezTo>
                  <a:pt x="1153310" y="5243097"/>
                  <a:pt x="1295209" y="5143500"/>
                  <a:pt x="1406918" y="4994104"/>
                </a:cubicBezTo>
                <a:cubicBezTo>
                  <a:pt x="1277095" y="5011889"/>
                  <a:pt x="1174445" y="5111487"/>
                  <a:pt x="1038583" y="5154171"/>
                </a:cubicBezTo>
                <a:cubicBezTo>
                  <a:pt x="1147271" y="4990547"/>
                  <a:pt x="1289172" y="4905177"/>
                  <a:pt x="1418994" y="4805580"/>
                </a:cubicBezTo>
                <a:cubicBezTo>
                  <a:pt x="1479378" y="4759339"/>
                  <a:pt x="1533721" y="4702425"/>
                  <a:pt x="1603162" y="4677526"/>
                </a:cubicBezTo>
                <a:cubicBezTo>
                  <a:pt x="1627315" y="4670412"/>
                  <a:pt x="1669584" y="4652628"/>
                  <a:pt x="1648449" y="4602828"/>
                </a:cubicBezTo>
                <a:cubicBezTo>
                  <a:pt x="1630334" y="4560144"/>
                  <a:pt x="1597123" y="4574373"/>
                  <a:pt x="1566931" y="4585042"/>
                </a:cubicBezTo>
                <a:cubicBezTo>
                  <a:pt x="1494473" y="4613499"/>
                  <a:pt x="1415975" y="4613499"/>
                  <a:pt x="1316344" y="4613499"/>
                </a:cubicBezTo>
                <a:cubicBezTo>
                  <a:pt x="1400879" y="4478331"/>
                  <a:pt x="1554856" y="4521016"/>
                  <a:pt x="1627315" y="4378734"/>
                </a:cubicBezTo>
                <a:cubicBezTo>
                  <a:pt x="1536741" y="4353835"/>
                  <a:pt x="1467300" y="4403633"/>
                  <a:pt x="1394842" y="4414305"/>
                </a:cubicBezTo>
                <a:cubicBezTo>
                  <a:pt x="1328419" y="4424975"/>
                  <a:pt x="1313325" y="4400076"/>
                  <a:pt x="1328419" y="4321821"/>
                </a:cubicBezTo>
                <a:cubicBezTo>
                  <a:pt x="1352573" y="4200882"/>
                  <a:pt x="1316344" y="4140411"/>
                  <a:pt x="1219731" y="4172424"/>
                </a:cubicBezTo>
                <a:cubicBezTo>
                  <a:pt x="1129157" y="4204438"/>
                  <a:pt x="1120099" y="4158196"/>
                  <a:pt x="1144253" y="4090612"/>
                </a:cubicBezTo>
                <a:cubicBezTo>
                  <a:pt x="1180482" y="3991015"/>
                  <a:pt x="1141234" y="3912759"/>
                  <a:pt x="1114061" y="3827390"/>
                </a:cubicBezTo>
                <a:cubicBezTo>
                  <a:pt x="1071793" y="3699337"/>
                  <a:pt x="1089907" y="3635309"/>
                  <a:pt x="1177463" y="3539269"/>
                </a:cubicBezTo>
                <a:cubicBezTo>
                  <a:pt x="1228788" y="3485914"/>
                  <a:pt x="1280115" y="3439672"/>
                  <a:pt x="1352573" y="3393429"/>
                </a:cubicBezTo>
                <a:cubicBezTo>
                  <a:pt x="1186520" y="3368530"/>
                  <a:pt x="1358611" y="3283162"/>
                  <a:pt x="1301248" y="3229805"/>
                </a:cubicBezTo>
                <a:cubicBezTo>
                  <a:pt x="1183502" y="3208463"/>
                  <a:pt x="1089907" y="3379202"/>
                  <a:pt x="929894" y="3329402"/>
                </a:cubicBezTo>
                <a:cubicBezTo>
                  <a:pt x="1123118" y="3183563"/>
                  <a:pt x="1340497" y="3137322"/>
                  <a:pt x="1482396" y="2941684"/>
                </a:cubicBezTo>
                <a:cubicBezTo>
                  <a:pt x="1449186" y="2899000"/>
                  <a:pt x="1415975" y="2941684"/>
                  <a:pt x="1388803" y="2923898"/>
                </a:cubicBezTo>
                <a:cubicBezTo>
                  <a:pt x="1388803" y="2913227"/>
                  <a:pt x="1071793" y="2980812"/>
                  <a:pt x="1053678" y="2703362"/>
                </a:cubicBezTo>
                <a:cubicBezTo>
                  <a:pt x="1047640" y="2703362"/>
                  <a:pt x="1041601" y="2703362"/>
                  <a:pt x="1035564" y="2692689"/>
                </a:cubicBezTo>
                <a:cubicBezTo>
                  <a:pt x="1002354" y="2653563"/>
                  <a:pt x="1032544" y="2561080"/>
                  <a:pt x="978200" y="2553965"/>
                </a:cubicBezTo>
                <a:cubicBezTo>
                  <a:pt x="917816" y="2546851"/>
                  <a:pt x="860453" y="2514837"/>
                  <a:pt x="797052" y="2532623"/>
                </a:cubicBezTo>
                <a:cubicBezTo>
                  <a:pt x="748745" y="2546851"/>
                  <a:pt x="697421" y="2564636"/>
                  <a:pt x="646095" y="2564636"/>
                </a:cubicBezTo>
                <a:cubicBezTo>
                  <a:pt x="591751" y="2564636"/>
                  <a:pt x="516273" y="2685576"/>
                  <a:pt x="483061" y="2525509"/>
                </a:cubicBezTo>
                <a:cubicBezTo>
                  <a:pt x="483061" y="2518395"/>
                  <a:pt x="389468" y="2536181"/>
                  <a:pt x="338143" y="2543294"/>
                </a:cubicBezTo>
                <a:cubicBezTo>
                  <a:pt x="295875" y="2550408"/>
                  <a:pt x="244549" y="2582422"/>
                  <a:pt x="214358" y="2518395"/>
                </a:cubicBezTo>
                <a:cubicBezTo>
                  <a:pt x="199263" y="2479267"/>
                  <a:pt x="271722" y="2408126"/>
                  <a:pt x="335123" y="2401012"/>
                </a:cubicBezTo>
                <a:cubicBezTo>
                  <a:pt x="392486" y="2393898"/>
                  <a:pt x="449850" y="2386784"/>
                  <a:pt x="504195" y="2401012"/>
                </a:cubicBezTo>
                <a:cubicBezTo>
                  <a:pt x="570616" y="2418796"/>
                  <a:pt x="606846" y="2390340"/>
                  <a:pt x="624961" y="2326314"/>
                </a:cubicBezTo>
                <a:cubicBezTo>
                  <a:pt x="646095" y="2258731"/>
                  <a:pt x="685344" y="2223159"/>
                  <a:pt x="739688" y="2191146"/>
                </a:cubicBezTo>
                <a:cubicBezTo>
                  <a:pt x="872530" y="2112891"/>
                  <a:pt x="999334" y="2020407"/>
                  <a:pt x="1144253" y="1974165"/>
                </a:cubicBezTo>
                <a:cubicBezTo>
                  <a:pt x="1171425" y="1967051"/>
                  <a:pt x="1204635" y="1952823"/>
                  <a:pt x="1216712" y="1892353"/>
                </a:cubicBezTo>
                <a:cubicBezTo>
                  <a:pt x="824224" y="1984836"/>
                  <a:pt x="467966" y="2223159"/>
                  <a:pt x="63401" y="2208931"/>
                </a:cubicBezTo>
                <a:cubicBezTo>
                  <a:pt x="172091" y="2134233"/>
                  <a:pt x="301913" y="2130676"/>
                  <a:pt x="419660" y="2077320"/>
                </a:cubicBezTo>
                <a:cubicBezTo>
                  <a:pt x="335123" y="2038192"/>
                  <a:pt x="256626" y="2080877"/>
                  <a:pt x="178128" y="2102219"/>
                </a:cubicBezTo>
                <a:cubicBezTo>
                  <a:pt x="111707" y="2120004"/>
                  <a:pt x="51324" y="2123562"/>
                  <a:pt x="45286" y="2013292"/>
                </a:cubicBezTo>
                <a:cubicBezTo>
                  <a:pt x="45286" y="2002622"/>
                  <a:pt x="45286" y="1995507"/>
                  <a:pt x="45286" y="1984836"/>
                </a:cubicBezTo>
                <a:cubicBezTo>
                  <a:pt x="69439" y="1938595"/>
                  <a:pt x="102650" y="1917252"/>
                  <a:pt x="144917" y="1903025"/>
                </a:cubicBezTo>
                <a:cubicBezTo>
                  <a:pt x="169071" y="1895910"/>
                  <a:pt x="202281" y="1881683"/>
                  <a:pt x="202281" y="1849668"/>
                </a:cubicBezTo>
                <a:cubicBezTo>
                  <a:pt x="199263" y="1728729"/>
                  <a:pt x="280779" y="1693158"/>
                  <a:pt x="359276" y="1657587"/>
                </a:cubicBezTo>
                <a:cubicBezTo>
                  <a:pt x="317008" y="1597117"/>
                  <a:pt x="280779" y="1639802"/>
                  <a:pt x="247569" y="1636245"/>
                </a:cubicBezTo>
                <a:cubicBezTo>
                  <a:pt x="226434" y="1632688"/>
                  <a:pt x="205301" y="1629132"/>
                  <a:pt x="205301" y="1597117"/>
                </a:cubicBezTo>
                <a:cubicBezTo>
                  <a:pt x="205301" y="1572219"/>
                  <a:pt x="214358" y="1540204"/>
                  <a:pt x="235492" y="1540204"/>
                </a:cubicBezTo>
                <a:cubicBezTo>
                  <a:pt x="368334" y="1536647"/>
                  <a:pt x="443813" y="1365909"/>
                  <a:pt x="582694" y="1365909"/>
                </a:cubicBezTo>
                <a:cubicBezTo>
                  <a:pt x="667229" y="1365909"/>
                  <a:pt x="540425" y="1269868"/>
                  <a:pt x="609865" y="1230741"/>
                </a:cubicBezTo>
                <a:cubicBezTo>
                  <a:pt x="624961" y="1220069"/>
                  <a:pt x="567597" y="1205842"/>
                  <a:pt x="543445" y="1209399"/>
                </a:cubicBezTo>
                <a:cubicBezTo>
                  <a:pt x="519291" y="1212955"/>
                  <a:pt x="498156" y="1237855"/>
                  <a:pt x="467966" y="1220069"/>
                </a:cubicBezTo>
                <a:cubicBezTo>
                  <a:pt x="452870" y="1156043"/>
                  <a:pt x="492119" y="1131144"/>
                  <a:pt x="528348" y="1113358"/>
                </a:cubicBezTo>
                <a:cubicBezTo>
                  <a:pt x="606846" y="1070674"/>
                  <a:pt x="685344" y="1020875"/>
                  <a:pt x="772899" y="1006647"/>
                </a:cubicBezTo>
                <a:cubicBezTo>
                  <a:pt x="803089" y="1003089"/>
                  <a:pt x="821206" y="985305"/>
                  <a:pt x="818186" y="949734"/>
                </a:cubicBezTo>
                <a:cubicBezTo>
                  <a:pt x="812148" y="903491"/>
                  <a:pt x="781956" y="917720"/>
                  <a:pt x="757803" y="921277"/>
                </a:cubicBezTo>
                <a:cubicBezTo>
                  <a:pt x="742707" y="924835"/>
                  <a:pt x="727611" y="935506"/>
                  <a:pt x="712516" y="910606"/>
                </a:cubicBezTo>
                <a:cubicBezTo>
                  <a:pt x="1065755" y="658055"/>
                  <a:pt x="1252941" y="672284"/>
                  <a:pt x="1648449" y="465975"/>
                </a:cubicBezTo>
                <a:cubicBezTo>
                  <a:pt x="1560894" y="426847"/>
                  <a:pt x="1497492" y="455303"/>
                  <a:pt x="1437109" y="462417"/>
                </a:cubicBezTo>
                <a:cubicBezTo>
                  <a:pt x="1286152" y="480203"/>
                  <a:pt x="1379746" y="512216"/>
                  <a:pt x="1228788" y="533558"/>
                </a:cubicBezTo>
                <a:cubicBezTo>
                  <a:pt x="1156328" y="544229"/>
                  <a:pt x="1089907" y="579800"/>
                  <a:pt x="1008391" y="522887"/>
                </a:cubicBezTo>
                <a:cubicBezTo>
                  <a:pt x="954047" y="483759"/>
                  <a:pt x="866492" y="526444"/>
                  <a:pt x="800071" y="558458"/>
                </a:cubicBezTo>
                <a:cubicBezTo>
                  <a:pt x="745726" y="586915"/>
                  <a:pt x="691382" y="594028"/>
                  <a:pt x="618923" y="558458"/>
                </a:cubicBezTo>
                <a:cubicBezTo>
                  <a:pt x="685344" y="537116"/>
                  <a:pt x="736668" y="519330"/>
                  <a:pt x="787995" y="505101"/>
                </a:cubicBezTo>
                <a:cubicBezTo>
                  <a:pt x="830263" y="494431"/>
                  <a:pt x="854416" y="469532"/>
                  <a:pt x="851396" y="416176"/>
                </a:cubicBezTo>
                <a:cubicBezTo>
                  <a:pt x="851396" y="387720"/>
                  <a:pt x="860453" y="348592"/>
                  <a:pt x="830263" y="334364"/>
                </a:cubicBezTo>
                <a:cubicBezTo>
                  <a:pt x="806109" y="320135"/>
                  <a:pt x="772899" y="334364"/>
                  <a:pt x="760822" y="359262"/>
                </a:cubicBezTo>
                <a:cubicBezTo>
                  <a:pt x="745726" y="405504"/>
                  <a:pt x="730631" y="448189"/>
                  <a:pt x="679305" y="451747"/>
                </a:cubicBezTo>
                <a:cubicBezTo>
                  <a:pt x="609865" y="458860"/>
                  <a:pt x="649115" y="430405"/>
                  <a:pt x="661190" y="394834"/>
                </a:cubicBezTo>
                <a:cubicBezTo>
                  <a:pt x="673267" y="355706"/>
                  <a:pt x="637037" y="345034"/>
                  <a:pt x="612884" y="352148"/>
                </a:cubicBezTo>
                <a:cubicBezTo>
                  <a:pt x="522310" y="384162"/>
                  <a:pt x="428717" y="327250"/>
                  <a:pt x="335123" y="373491"/>
                </a:cubicBezTo>
                <a:cubicBezTo>
                  <a:pt x="359276" y="259665"/>
                  <a:pt x="410603" y="209867"/>
                  <a:pt x="519291" y="192082"/>
                </a:cubicBezTo>
                <a:cubicBezTo>
                  <a:pt x="558540" y="188525"/>
                  <a:pt x="600808" y="195638"/>
                  <a:pt x="637037" y="163625"/>
                </a:cubicBezTo>
                <a:cubicBezTo>
                  <a:pt x="658172" y="145839"/>
                  <a:pt x="679305" y="124497"/>
                  <a:pt x="664209" y="88927"/>
                </a:cubicBezTo>
                <a:cubicBezTo>
                  <a:pt x="655152" y="64027"/>
                  <a:pt x="631000" y="64027"/>
                  <a:pt x="609865" y="71141"/>
                </a:cubicBezTo>
                <a:cubicBezTo>
                  <a:pt x="522310" y="110269"/>
                  <a:pt x="428717" y="120941"/>
                  <a:pt x="338143" y="135168"/>
                </a:cubicBezTo>
                <a:cubicBezTo>
                  <a:pt x="323047" y="138725"/>
                  <a:pt x="307951" y="145839"/>
                  <a:pt x="292855" y="110269"/>
                </a:cubicBezTo>
                <a:cubicBezTo>
                  <a:pt x="398525" y="78255"/>
                  <a:pt x="501176" y="35571"/>
                  <a:pt x="606846" y="0"/>
                </a:cubicBezTo>
                <a:close/>
              </a:path>
            </a:pathLst>
          </a:custGeom>
          <a:solidFill>
            <a:srgbClr val="75AA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0DB8D7FF-4F61-4441-80A6-580C0955C5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34873" y="1674546"/>
            <a:ext cx="5594224" cy="3508908"/>
          </a:xfrm>
          <a:noFill/>
        </p:spPr>
        <p:txBody>
          <a:bodyPr anchor="ctr">
            <a:normAutofit/>
          </a:bodyPr>
          <a:lstStyle/>
          <a:p>
            <a:r>
              <a:rPr lang="fi-FI" sz="3400" b="1">
                <a:latin typeface="Calibri" panose="020F0502020204030204" pitchFamily="34" charset="0"/>
                <a:cs typeface="Times New Roman" panose="02020603050405020304" pitchFamily="18" charset="0"/>
              </a:rPr>
              <a:t>Nopean pähkäilyn perusteella päättelin, että on huomattavan paljon mukavampaa lopettaa peliura onnistuneeseen suoritukseen, kuin viime hetkien tappioon. </a:t>
            </a:r>
          </a:p>
        </p:txBody>
      </p:sp>
    </p:spTree>
    <p:extLst>
      <p:ext uri="{BB962C8B-B14F-4D97-AF65-F5344CB8AC3E}">
        <p14:creationId xmlns:p14="http://schemas.microsoft.com/office/powerpoint/2010/main" val="266274842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9A3A6797-1492-454D-92CF-D2F49D92205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30" b="1847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A44CD100-6267-4E62-AA64-2182A3A6A1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bg1">
                  <a:alpha val="30000"/>
                </a:schemeClr>
              </a:gs>
              <a:gs pos="33000">
                <a:schemeClr val="bg1">
                  <a:alpha val="20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>
                  <a:alpha val="3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0DB8D7FF-4F61-4441-80A6-580C0955C5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5735" y="-111634"/>
            <a:ext cx="4511269" cy="3325351"/>
          </a:xfrm>
        </p:spPr>
        <p:txBody>
          <a:bodyPr anchor="b">
            <a:normAutofit/>
          </a:bodyPr>
          <a:lstStyle/>
          <a:p>
            <a:r>
              <a:rPr lang="fi-FI" sz="3200" b="1" dirty="0">
                <a:latin typeface="Calibri" panose="020F0502020204030204" pitchFamily="34" charset="0"/>
                <a:cs typeface="Times New Roman" panose="02020603050405020304" pitchFamily="18" charset="0"/>
              </a:rPr>
              <a:t>Joten torjuin. </a:t>
            </a:r>
            <a:br>
              <a:rPr lang="fi-FI" sz="3200" b="1" dirty="0">
                <a:latin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fi-FI" sz="3200" b="1" dirty="0">
                <a:latin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i-FI" sz="3200" b="1" dirty="0">
                <a:latin typeface="Calibri" panose="020F0502020204030204" pitchFamily="34" charset="0"/>
                <a:cs typeface="Times New Roman" panose="02020603050405020304" pitchFamily="18" charset="0"/>
              </a:rPr>
              <a:t>Ja siihen torjuntaan päättyi 50 vuotta kestänyt urani jalkapallomaalivahtina.</a:t>
            </a:r>
          </a:p>
        </p:txBody>
      </p:sp>
    </p:spTree>
    <p:extLst>
      <p:ext uri="{BB962C8B-B14F-4D97-AF65-F5344CB8AC3E}">
        <p14:creationId xmlns:p14="http://schemas.microsoft.com/office/powerpoint/2010/main" val="34662102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214DB47B-6C2B-46D1-9B08-00E098C72C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0DB8D7FF-4F61-4441-80A6-580C0955C5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9585" y="4951084"/>
            <a:ext cx="3895719" cy="1459355"/>
          </a:xfrm>
        </p:spPr>
        <p:txBody>
          <a:bodyPr anchor="b">
            <a:normAutofit/>
          </a:bodyPr>
          <a:lstStyle/>
          <a:p>
            <a:pPr algn="ctr"/>
            <a:r>
              <a:rPr lang="fi-FI" b="1" dirty="0">
                <a:latin typeface="Calibri" panose="020F0502020204030204" pitchFamily="34" charset="0"/>
                <a:cs typeface="Times New Roman" panose="02020603050405020304" pitchFamily="18" charset="0"/>
              </a:rPr>
              <a:t>Kiitos Geishat!</a:t>
            </a:r>
            <a:br>
              <a:rPr lang="fi-FI" b="1" dirty="0">
                <a:latin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i-FI" b="1" dirty="0">
                <a:latin typeface="Calibri" panose="020F0502020204030204" pitchFamily="34" charset="0"/>
                <a:cs typeface="Times New Roman" panose="02020603050405020304" pitchFamily="18" charset="0"/>
              </a:rPr>
              <a:t>Kiitos Panu!</a:t>
            </a:r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83267981-7F99-4A10-885E-9486ABB1392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370" r="26717"/>
          <a:stretch/>
        </p:blipFill>
        <p:spPr>
          <a:xfrm>
            <a:off x="466287" y="794913"/>
            <a:ext cx="3960969" cy="4048972"/>
          </a:xfrm>
          <a:custGeom>
            <a:avLst/>
            <a:gdLst/>
            <a:ahLst/>
            <a:cxnLst/>
            <a:rect l="l" t="t" r="r" b="b"/>
            <a:pathLst>
              <a:path w="6105136" h="6240787">
                <a:moveTo>
                  <a:pt x="0" y="0"/>
                </a:moveTo>
                <a:lnTo>
                  <a:pt x="4523152" y="0"/>
                </a:lnTo>
                <a:lnTo>
                  <a:pt x="4608623" y="39946"/>
                </a:lnTo>
                <a:cubicBezTo>
                  <a:pt x="4678991" y="74838"/>
                  <a:pt x="4748927" y="110669"/>
                  <a:pt x="4823827" y="132755"/>
                </a:cubicBezTo>
                <a:cubicBezTo>
                  <a:pt x="4855776" y="142154"/>
                  <a:pt x="4894198" y="175047"/>
                  <a:pt x="4905422" y="207003"/>
                </a:cubicBezTo>
                <a:cubicBezTo>
                  <a:pt x="4941685" y="310386"/>
                  <a:pt x="5665659" y="600325"/>
                  <a:pt x="5580181" y="692427"/>
                </a:cubicBezTo>
                <a:cubicBezTo>
                  <a:pt x="5544781" y="730492"/>
                  <a:pt x="5499020" y="757748"/>
                  <a:pt x="5451100" y="795341"/>
                </a:cubicBezTo>
                <a:cubicBezTo>
                  <a:pt x="5523197" y="866299"/>
                  <a:pt x="5604356" y="897314"/>
                  <a:pt x="5690699" y="918459"/>
                </a:cubicBezTo>
                <a:cubicBezTo>
                  <a:pt x="5716602" y="925039"/>
                  <a:pt x="5742073" y="938195"/>
                  <a:pt x="5744662" y="970151"/>
                </a:cubicBezTo>
                <a:cubicBezTo>
                  <a:pt x="5747252" y="1003514"/>
                  <a:pt x="5720917" y="1016670"/>
                  <a:pt x="5698902" y="1032179"/>
                </a:cubicBezTo>
                <a:cubicBezTo>
                  <a:pt x="5668250" y="1053794"/>
                  <a:pt x="5638462" y="1072593"/>
                  <a:pt x="5599609" y="1075412"/>
                </a:cubicBezTo>
                <a:cubicBezTo>
                  <a:pt x="5535715" y="1079641"/>
                  <a:pt x="5505065" y="1139790"/>
                  <a:pt x="5467939" y="1184902"/>
                </a:cubicBezTo>
                <a:cubicBezTo>
                  <a:pt x="5447216" y="1210280"/>
                  <a:pt x="5436855" y="1261499"/>
                  <a:pt x="5473118" y="1270428"/>
                </a:cubicBezTo>
                <a:cubicBezTo>
                  <a:pt x="5560323" y="1292044"/>
                  <a:pt x="5553415" y="1354544"/>
                  <a:pt x="5551259" y="1425502"/>
                </a:cubicBezTo>
                <a:cubicBezTo>
                  <a:pt x="5548236" y="1513377"/>
                  <a:pt x="5496862" y="1553789"/>
                  <a:pt x="5433832" y="1587625"/>
                </a:cubicBezTo>
                <a:cubicBezTo>
                  <a:pt x="5412247" y="1599371"/>
                  <a:pt x="5381597" y="1598900"/>
                  <a:pt x="5373392" y="1635554"/>
                </a:cubicBezTo>
                <a:cubicBezTo>
                  <a:pt x="5408793" y="1670331"/>
                  <a:pt x="5451964" y="1642134"/>
                  <a:pt x="5489956" y="1652001"/>
                </a:cubicBezTo>
                <a:cubicBezTo>
                  <a:pt x="5521470" y="1659991"/>
                  <a:pt x="5573707" y="1655762"/>
                  <a:pt x="5530536" y="1719670"/>
                </a:cubicBezTo>
                <a:cubicBezTo>
                  <a:pt x="5518014" y="1737997"/>
                  <a:pt x="5532692" y="1752096"/>
                  <a:pt x="5548668" y="1753506"/>
                </a:cubicBezTo>
                <a:cubicBezTo>
                  <a:pt x="5676454" y="1768073"/>
                  <a:pt x="5617741" y="1897301"/>
                  <a:pt x="5658753" y="1965440"/>
                </a:cubicBezTo>
                <a:cubicBezTo>
                  <a:pt x="5669976" y="1984234"/>
                  <a:pt x="5657889" y="2016659"/>
                  <a:pt x="5640189" y="2024647"/>
                </a:cubicBezTo>
                <a:cubicBezTo>
                  <a:pt x="5527080" y="2077279"/>
                  <a:pt x="5511540" y="2202748"/>
                  <a:pt x="5456712" y="2310829"/>
                </a:cubicBezTo>
                <a:cubicBezTo>
                  <a:pt x="5516289" y="2353591"/>
                  <a:pt x="5587520" y="2362989"/>
                  <a:pt x="5651844" y="2390715"/>
                </a:cubicBezTo>
                <a:cubicBezTo>
                  <a:pt x="5718760" y="2419850"/>
                  <a:pt x="5718760" y="2441466"/>
                  <a:pt x="5663501" y="2526050"/>
                </a:cubicBezTo>
                <a:cubicBezTo>
                  <a:pt x="5807259" y="2544380"/>
                  <a:pt x="5807259" y="2544380"/>
                  <a:pt x="5762794" y="2677365"/>
                </a:cubicBezTo>
                <a:cubicBezTo>
                  <a:pt x="5883243" y="2689583"/>
                  <a:pt x="5962676" y="2752552"/>
                  <a:pt x="5981237" y="2890238"/>
                </a:cubicBezTo>
                <a:cubicBezTo>
                  <a:pt x="5990305" y="2956967"/>
                  <a:pt x="6044700" y="2988450"/>
                  <a:pt x="6105136" y="3033093"/>
                </a:cubicBezTo>
                <a:cubicBezTo>
                  <a:pt x="6030022" y="3076327"/>
                  <a:pt x="5979081" y="3166550"/>
                  <a:pt x="5891443" y="3071156"/>
                </a:cubicBezTo>
                <a:cubicBezTo>
                  <a:pt x="5859498" y="3036383"/>
                  <a:pt x="5862517" y="3080554"/>
                  <a:pt x="5858202" y="3093243"/>
                </a:cubicBezTo>
                <a:cubicBezTo>
                  <a:pt x="5847842" y="3124256"/>
                  <a:pt x="5869424" y="3144934"/>
                  <a:pt x="5883673" y="3168428"/>
                </a:cubicBezTo>
                <a:cubicBezTo>
                  <a:pt x="5897486" y="3191926"/>
                  <a:pt x="5913893" y="3216830"/>
                  <a:pt x="5917778" y="3243149"/>
                </a:cubicBezTo>
                <a:cubicBezTo>
                  <a:pt x="5920365" y="3261475"/>
                  <a:pt x="5907848" y="3288257"/>
                  <a:pt x="5894034" y="3301887"/>
                </a:cubicBezTo>
                <a:cubicBezTo>
                  <a:pt x="5821506" y="3373784"/>
                  <a:pt x="5864677" y="3535437"/>
                  <a:pt x="5727393" y="3556115"/>
                </a:cubicBezTo>
                <a:cubicBezTo>
                  <a:pt x="5665659" y="3565510"/>
                  <a:pt x="5635872" y="3624721"/>
                  <a:pt x="5590543" y="3657145"/>
                </a:cubicBezTo>
                <a:cubicBezTo>
                  <a:pt x="5432970" y="3770396"/>
                  <a:pt x="5327632" y="3916071"/>
                  <a:pt x="5278850" y="4116255"/>
                </a:cubicBezTo>
                <a:cubicBezTo>
                  <a:pt x="5265468" y="4171705"/>
                  <a:pt x="5214092" y="4216350"/>
                  <a:pt x="5180851" y="4265220"/>
                </a:cubicBezTo>
                <a:cubicBezTo>
                  <a:pt x="5196826" y="4300933"/>
                  <a:pt x="5284029" y="4223867"/>
                  <a:pt x="5253380" y="4317849"/>
                </a:cubicBezTo>
                <a:cubicBezTo>
                  <a:pt x="5230067" y="4388339"/>
                  <a:pt x="5170490" y="4432042"/>
                  <a:pt x="5114368" y="4473866"/>
                </a:cubicBezTo>
                <a:cubicBezTo>
                  <a:pt x="5050475" y="4521325"/>
                  <a:pt x="4979676" y="4559388"/>
                  <a:pt x="4950749" y="4647262"/>
                </a:cubicBezTo>
                <a:cubicBezTo>
                  <a:pt x="4944706" y="4666061"/>
                  <a:pt x="4925279" y="4685796"/>
                  <a:pt x="4908013" y="4693317"/>
                </a:cubicBezTo>
                <a:cubicBezTo>
                  <a:pt x="4007468" y="6239820"/>
                  <a:pt x="1790648" y="6250156"/>
                  <a:pt x="1535079" y="6239347"/>
                </a:cubicBezTo>
                <a:cubicBezTo>
                  <a:pt x="1225543" y="6225721"/>
                  <a:pt x="932844" y="6130326"/>
                  <a:pt x="645760" y="6011438"/>
                </a:cubicBezTo>
                <a:cubicBezTo>
                  <a:pt x="524448" y="5961158"/>
                  <a:pt x="411775" y="5889730"/>
                  <a:pt x="293915" y="5834280"/>
                </a:cubicBezTo>
                <a:cubicBezTo>
                  <a:pt x="212539" y="5795981"/>
                  <a:pt x="140444" y="5740295"/>
                  <a:pt x="68403" y="5686489"/>
                </a:cubicBezTo>
                <a:lnTo>
                  <a:pt x="0" y="5638313"/>
                </a:lnTo>
                <a:close/>
              </a:path>
            </a:pathLst>
          </a:custGeom>
        </p:spPr>
      </p:pic>
      <p:pic>
        <p:nvPicPr>
          <p:cNvPr id="4" name="Kuva 3">
            <a:extLst>
              <a:ext uri="{FF2B5EF4-FFF2-40B4-BE49-F238E27FC236}">
                <a16:creationId xmlns:a16="http://schemas.microsoft.com/office/drawing/2014/main" id="{6FFAF23E-79F4-4261-9627-7018A3CB3E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7010" y="706978"/>
            <a:ext cx="7258727" cy="5444044"/>
          </a:xfrm>
          <a:custGeom>
            <a:avLst/>
            <a:gdLst/>
            <a:ahLst/>
            <a:cxnLst/>
            <a:rect l="l" t="t" r="r" b="b"/>
            <a:pathLst>
              <a:path w="4569568" h="3877363">
                <a:moveTo>
                  <a:pt x="3843224" y="17"/>
                </a:moveTo>
                <a:cubicBezTo>
                  <a:pt x="3853657" y="-269"/>
                  <a:pt x="3863732" y="3160"/>
                  <a:pt x="3872078" y="16745"/>
                </a:cubicBezTo>
                <a:cubicBezTo>
                  <a:pt x="3827725" y="52547"/>
                  <a:pt x="3771210" y="39089"/>
                  <a:pt x="3711358" y="79463"/>
                </a:cubicBezTo>
                <a:cubicBezTo>
                  <a:pt x="3808648" y="66766"/>
                  <a:pt x="3885671" y="56609"/>
                  <a:pt x="3962692" y="46454"/>
                </a:cubicBezTo>
                <a:cubicBezTo>
                  <a:pt x="3964124" y="53563"/>
                  <a:pt x="3965554" y="60673"/>
                  <a:pt x="3966984" y="67782"/>
                </a:cubicBezTo>
                <a:cubicBezTo>
                  <a:pt x="3868502" y="82763"/>
                  <a:pt x="3777410" y="121359"/>
                  <a:pt x="3681550" y="148529"/>
                </a:cubicBezTo>
                <a:cubicBezTo>
                  <a:pt x="3690374" y="165289"/>
                  <a:pt x="3699196" y="161987"/>
                  <a:pt x="3707066" y="160972"/>
                </a:cubicBezTo>
                <a:cubicBezTo>
                  <a:pt x="3758334" y="154369"/>
                  <a:pt x="3809602" y="147768"/>
                  <a:pt x="3858724" y="129739"/>
                </a:cubicBezTo>
                <a:cubicBezTo>
                  <a:pt x="3869693" y="125675"/>
                  <a:pt x="3883047" y="125675"/>
                  <a:pt x="3889247" y="137864"/>
                </a:cubicBezTo>
                <a:cubicBezTo>
                  <a:pt x="3898070" y="155131"/>
                  <a:pt x="3885433" y="166304"/>
                  <a:pt x="3874225" y="175697"/>
                </a:cubicBezTo>
                <a:cubicBezTo>
                  <a:pt x="3854670" y="191949"/>
                  <a:pt x="3831064" y="187379"/>
                  <a:pt x="3808410" y="190425"/>
                </a:cubicBezTo>
                <a:cubicBezTo>
                  <a:pt x="3748081" y="198297"/>
                  <a:pt x="3719226" y="222927"/>
                  <a:pt x="3705872" y="279299"/>
                </a:cubicBezTo>
                <a:cubicBezTo>
                  <a:pt x="3758811" y="256445"/>
                  <a:pt x="3809842" y="284631"/>
                  <a:pt x="3861109" y="268633"/>
                </a:cubicBezTo>
                <a:cubicBezTo>
                  <a:pt x="3874463" y="264571"/>
                  <a:pt x="3895685" y="270664"/>
                  <a:pt x="3888532" y="290216"/>
                </a:cubicBezTo>
                <a:cubicBezTo>
                  <a:pt x="3881854" y="308499"/>
                  <a:pt x="3859678" y="321702"/>
                  <a:pt x="3899025" y="318148"/>
                </a:cubicBezTo>
                <a:cubicBezTo>
                  <a:pt x="3927162" y="315608"/>
                  <a:pt x="3982246" y="336176"/>
                  <a:pt x="3959116" y="341254"/>
                </a:cubicBezTo>
                <a:cubicBezTo>
                  <a:pt x="3930024" y="347603"/>
                  <a:pt x="3901646" y="356744"/>
                  <a:pt x="3864685" y="367154"/>
                </a:cubicBezTo>
                <a:cubicBezTo>
                  <a:pt x="3905463" y="384166"/>
                  <a:pt x="3934793" y="380611"/>
                  <a:pt x="3965554" y="367154"/>
                </a:cubicBezTo>
                <a:cubicBezTo>
                  <a:pt x="4002753" y="350903"/>
                  <a:pt x="4051161" y="331098"/>
                  <a:pt x="4081445" y="349381"/>
                </a:cubicBezTo>
                <a:cubicBezTo>
                  <a:pt x="4126752" y="376803"/>
                  <a:pt x="4164428" y="359536"/>
                  <a:pt x="4204966" y="354966"/>
                </a:cubicBezTo>
                <a:cubicBezTo>
                  <a:pt x="4287472" y="345570"/>
                  <a:pt x="4369264" y="329827"/>
                  <a:pt x="4452008" y="322211"/>
                </a:cubicBezTo>
                <a:cubicBezTo>
                  <a:pt x="4485154" y="319164"/>
                  <a:pt x="4520922" y="304691"/>
                  <a:pt x="4569568" y="324495"/>
                </a:cubicBezTo>
                <a:cubicBezTo>
                  <a:pt x="4349232" y="425810"/>
                  <a:pt x="4112683" y="419463"/>
                  <a:pt x="3915955" y="544899"/>
                </a:cubicBezTo>
                <a:cubicBezTo>
                  <a:pt x="3924301" y="556833"/>
                  <a:pt x="3966745" y="590858"/>
                  <a:pt x="3949339" y="593397"/>
                </a:cubicBezTo>
                <a:cubicBezTo>
                  <a:pt x="3900455" y="600761"/>
                  <a:pt x="3857056" y="625645"/>
                  <a:pt x="3812464" y="646212"/>
                </a:cubicBezTo>
                <a:cubicBezTo>
                  <a:pt x="3793148" y="655100"/>
                  <a:pt x="3769780" y="666781"/>
                  <a:pt x="3778841" y="698520"/>
                </a:cubicBezTo>
                <a:cubicBezTo>
                  <a:pt x="3795295" y="707407"/>
                  <a:pt x="3807456" y="694965"/>
                  <a:pt x="3821047" y="693950"/>
                </a:cubicBezTo>
                <a:cubicBezTo>
                  <a:pt x="3834878" y="692935"/>
                  <a:pt x="3865879" y="699535"/>
                  <a:pt x="3857293" y="703852"/>
                </a:cubicBezTo>
                <a:cubicBezTo>
                  <a:pt x="3818186" y="723405"/>
                  <a:pt x="3888532" y="770380"/>
                  <a:pt x="3842271" y="770380"/>
                </a:cubicBezTo>
                <a:cubicBezTo>
                  <a:pt x="3764772" y="770633"/>
                  <a:pt x="3723519" y="853919"/>
                  <a:pt x="3648882" y="856205"/>
                </a:cubicBezTo>
                <a:cubicBezTo>
                  <a:pt x="3636960" y="856458"/>
                  <a:pt x="3631236" y="871185"/>
                  <a:pt x="3631474" y="884136"/>
                </a:cubicBezTo>
                <a:cubicBezTo>
                  <a:pt x="3631474" y="899626"/>
                  <a:pt x="3642444" y="902418"/>
                  <a:pt x="3654605" y="903942"/>
                </a:cubicBezTo>
                <a:cubicBezTo>
                  <a:pt x="3673205" y="906226"/>
                  <a:pt x="3692520" y="884136"/>
                  <a:pt x="3717081" y="914098"/>
                </a:cubicBezTo>
                <a:cubicBezTo>
                  <a:pt x="3672966" y="931618"/>
                  <a:pt x="3628852" y="949140"/>
                  <a:pt x="3629568" y="1009319"/>
                </a:cubicBezTo>
                <a:cubicBezTo>
                  <a:pt x="3629805" y="1025569"/>
                  <a:pt x="3611444" y="1031663"/>
                  <a:pt x="3597613" y="1035726"/>
                </a:cubicBezTo>
                <a:cubicBezTo>
                  <a:pt x="3574721" y="1042329"/>
                  <a:pt x="3555408" y="1054009"/>
                  <a:pt x="3543006" y="1076608"/>
                </a:cubicBezTo>
                <a:cubicBezTo>
                  <a:pt x="3543246" y="1080925"/>
                  <a:pt x="3543484" y="1085495"/>
                  <a:pt x="3542052" y="1089050"/>
                </a:cubicBezTo>
                <a:cubicBezTo>
                  <a:pt x="3546106" y="1143642"/>
                  <a:pt x="3579490" y="1142118"/>
                  <a:pt x="3616451" y="1132978"/>
                </a:cubicBezTo>
                <a:cubicBezTo>
                  <a:pt x="3660566" y="1121805"/>
                  <a:pt x="3704204" y="1101491"/>
                  <a:pt x="3750703" y="1121043"/>
                </a:cubicBezTo>
                <a:cubicBezTo>
                  <a:pt x="3685126" y="1147197"/>
                  <a:pt x="3613828" y="1149228"/>
                  <a:pt x="3552307" y="1186555"/>
                </a:cubicBezTo>
                <a:cubicBezTo>
                  <a:pt x="3777410" y="1193411"/>
                  <a:pt x="3976284" y="1075591"/>
                  <a:pt x="4194473" y="1030395"/>
                </a:cubicBezTo>
                <a:cubicBezTo>
                  <a:pt x="4187082" y="1060610"/>
                  <a:pt x="4169436" y="1066704"/>
                  <a:pt x="4153459" y="1071275"/>
                </a:cubicBezTo>
                <a:cubicBezTo>
                  <a:pt x="4072860" y="1094129"/>
                  <a:pt x="4002278" y="1139581"/>
                  <a:pt x="3928831" y="1178936"/>
                </a:cubicBezTo>
                <a:cubicBezTo>
                  <a:pt x="3898548" y="1195188"/>
                  <a:pt x="3876608" y="1211440"/>
                  <a:pt x="3865164" y="1246481"/>
                </a:cubicBezTo>
                <a:cubicBezTo>
                  <a:pt x="3854908" y="1278221"/>
                  <a:pt x="3835117" y="1292948"/>
                  <a:pt x="3798395" y="1283806"/>
                </a:cubicBezTo>
                <a:cubicBezTo>
                  <a:pt x="3768588" y="1276188"/>
                  <a:pt x="3735920" y="1280251"/>
                  <a:pt x="3704681" y="1283045"/>
                </a:cubicBezTo>
                <a:cubicBezTo>
                  <a:pt x="3668674" y="1286092"/>
                  <a:pt x="3628374" y="1321895"/>
                  <a:pt x="3638151" y="1340431"/>
                </a:cubicBezTo>
                <a:cubicBezTo>
                  <a:pt x="3654843" y="1371917"/>
                  <a:pt x="3682743" y="1356174"/>
                  <a:pt x="3707542" y="1352619"/>
                </a:cubicBezTo>
                <a:cubicBezTo>
                  <a:pt x="3735681" y="1348303"/>
                  <a:pt x="3787902" y="1339415"/>
                  <a:pt x="3788856" y="1343224"/>
                </a:cubicBezTo>
                <a:cubicBezTo>
                  <a:pt x="3807219" y="1422193"/>
                  <a:pt x="3936463" y="1353382"/>
                  <a:pt x="3964363" y="1346270"/>
                </a:cubicBezTo>
                <a:cubicBezTo>
                  <a:pt x="3999176" y="1337384"/>
                  <a:pt x="4031845" y="1353635"/>
                  <a:pt x="4064991" y="1357443"/>
                </a:cubicBezTo>
                <a:cubicBezTo>
                  <a:pt x="4094560" y="1360998"/>
                  <a:pt x="4261720" y="1371917"/>
                  <a:pt x="4296295" y="1338398"/>
                </a:cubicBezTo>
                <a:cubicBezTo>
                  <a:pt x="4301064" y="1364552"/>
                  <a:pt x="4291050" y="1375217"/>
                  <a:pt x="4282702" y="1387152"/>
                </a:cubicBezTo>
                <a:cubicBezTo>
                  <a:pt x="4271019" y="1404164"/>
                  <a:pt x="4269110" y="1416099"/>
                  <a:pt x="4291288" y="1429556"/>
                </a:cubicBezTo>
                <a:cubicBezTo>
                  <a:pt x="4354480" y="1468154"/>
                  <a:pt x="4353524" y="1469422"/>
                  <a:pt x="4294626" y="1521730"/>
                </a:cubicBezTo>
                <a:cubicBezTo>
                  <a:pt x="4291763" y="1524015"/>
                  <a:pt x="4292957" y="1531633"/>
                  <a:pt x="4292480" y="1536712"/>
                </a:cubicBezTo>
                <a:cubicBezTo>
                  <a:pt x="4307980" y="1544836"/>
                  <a:pt x="4326102" y="1524523"/>
                  <a:pt x="4344224" y="1546361"/>
                </a:cubicBezTo>
                <a:cubicBezTo>
                  <a:pt x="4265296" y="1642341"/>
                  <a:pt x="4144874" y="1665955"/>
                  <a:pt x="4035898" y="1738070"/>
                </a:cubicBezTo>
                <a:cubicBezTo>
                  <a:pt x="4124128" y="1761938"/>
                  <a:pt x="4177066" y="1678652"/>
                  <a:pt x="4241926" y="1689317"/>
                </a:cubicBezTo>
                <a:cubicBezTo>
                  <a:pt x="4274357" y="1715471"/>
                  <a:pt x="4178020" y="1757368"/>
                  <a:pt x="4269826" y="1769810"/>
                </a:cubicBezTo>
                <a:cubicBezTo>
                  <a:pt x="4230002" y="1792663"/>
                  <a:pt x="4200434" y="1815006"/>
                  <a:pt x="4173012" y="1841415"/>
                </a:cubicBezTo>
                <a:cubicBezTo>
                  <a:pt x="4124128" y="1888644"/>
                  <a:pt x="4114590" y="1919623"/>
                  <a:pt x="4137244" y="1983103"/>
                </a:cubicBezTo>
                <a:cubicBezTo>
                  <a:pt x="4152029" y="2024746"/>
                  <a:pt x="4173728" y="2063089"/>
                  <a:pt x="4154652" y="2112602"/>
                </a:cubicBezTo>
                <a:cubicBezTo>
                  <a:pt x="4141298" y="2146628"/>
                  <a:pt x="4146544" y="2168972"/>
                  <a:pt x="4196142" y="2153737"/>
                </a:cubicBezTo>
                <a:cubicBezTo>
                  <a:pt x="4249557" y="2137485"/>
                  <a:pt x="4269587" y="2167956"/>
                  <a:pt x="4256234" y="2227627"/>
                </a:cubicBezTo>
                <a:cubicBezTo>
                  <a:pt x="4247650" y="2265970"/>
                  <a:pt x="4256712" y="2277649"/>
                  <a:pt x="4293433" y="2273333"/>
                </a:cubicBezTo>
                <a:cubicBezTo>
                  <a:pt x="4333972" y="2268509"/>
                  <a:pt x="4372602" y="2243370"/>
                  <a:pt x="4422678" y="2255559"/>
                </a:cubicBezTo>
                <a:cubicBezTo>
                  <a:pt x="4382618" y="2325134"/>
                  <a:pt x="4297010" y="2305328"/>
                  <a:pt x="4250272" y="2371602"/>
                </a:cubicBezTo>
                <a:cubicBezTo>
                  <a:pt x="4306072" y="2371854"/>
                  <a:pt x="4348756" y="2371602"/>
                  <a:pt x="4390009" y="2357127"/>
                </a:cubicBezTo>
                <a:cubicBezTo>
                  <a:pt x="4407179" y="2351286"/>
                  <a:pt x="4426018" y="2345194"/>
                  <a:pt x="4435554" y="2365252"/>
                </a:cubicBezTo>
                <a:cubicBezTo>
                  <a:pt x="4446762" y="2389375"/>
                  <a:pt x="4423632" y="2398516"/>
                  <a:pt x="4409562" y="2402832"/>
                </a:cubicBezTo>
                <a:cubicBezTo>
                  <a:pt x="4369978" y="2415021"/>
                  <a:pt x="4339695" y="2443968"/>
                  <a:pt x="4307026" y="2466566"/>
                </a:cubicBezTo>
                <a:cubicBezTo>
                  <a:pt x="4235250" y="2516082"/>
                  <a:pt x="4156558" y="2557470"/>
                  <a:pt x="4095751" y="2639233"/>
                </a:cubicBezTo>
                <a:cubicBezTo>
                  <a:pt x="4172297" y="2618411"/>
                  <a:pt x="4229288" y="2569913"/>
                  <a:pt x="4300350" y="2560010"/>
                </a:cubicBezTo>
                <a:cubicBezTo>
                  <a:pt x="4238826" y="2634409"/>
                  <a:pt x="4159659" y="2683415"/>
                  <a:pt x="4084784" y="2737500"/>
                </a:cubicBezTo>
                <a:cubicBezTo>
                  <a:pt x="4063322" y="2752735"/>
                  <a:pt x="4041622" y="2763146"/>
                  <a:pt x="4036853" y="2796409"/>
                </a:cubicBezTo>
                <a:cubicBezTo>
                  <a:pt x="4027552" y="2860905"/>
                  <a:pt x="3999653" y="2914228"/>
                  <a:pt x="3940039" y="2942666"/>
                </a:cubicBezTo>
                <a:cubicBezTo>
                  <a:pt x="3939562" y="2942922"/>
                  <a:pt x="3942900" y="2952571"/>
                  <a:pt x="3944808" y="2959171"/>
                </a:cubicBezTo>
                <a:cubicBezTo>
                  <a:pt x="3981292" y="2961204"/>
                  <a:pt x="4010145" y="2923115"/>
                  <a:pt x="4056645" y="2935557"/>
                </a:cubicBezTo>
                <a:cubicBezTo>
                  <a:pt x="4012052" y="2987356"/>
                  <a:pt x="3974853" y="3033825"/>
                  <a:pt x="3911662" y="3058455"/>
                </a:cubicBezTo>
                <a:cubicBezTo>
                  <a:pt x="3861109" y="3078006"/>
                  <a:pt x="3798633" y="3089433"/>
                  <a:pt x="3761910" y="3152912"/>
                </a:cubicBezTo>
                <a:cubicBezTo>
                  <a:pt x="3804594" y="3165356"/>
                  <a:pt x="3836310" y="3149613"/>
                  <a:pt x="3868264" y="3138440"/>
                </a:cubicBezTo>
                <a:cubicBezTo>
                  <a:pt x="3917147" y="3121173"/>
                  <a:pt x="3965554" y="3101622"/>
                  <a:pt x="4014438" y="3084354"/>
                </a:cubicBezTo>
                <a:cubicBezTo>
                  <a:pt x="4033038" y="3077753"/>
                  <a:pt x="4053307" y="3073181"/>
                  <a:pt x="4065229" y="3104668"/>
                </a:cubicBezTo>
                <a:cubicBezTo>
                  <a:pt x="4002991" y="3111271"/>
                  <a:pt x="3965792" y="3153929"/>
                  <a:pt x="3926686" y="3194048"/>
                </a:cubicBezTo>
                <a:cubicBezTo>
                  <a:pt x="3904746" y="3216647"/>
                  <a:pt x="3886862" y="3246864"/>
                  <a:pt x="3847279" y="3235438"/>
                </a:cubicBezTo>
                <a:cubicBezTo>
                  <a:pt x="3826532" y="3229344"/>
                  <a:pt x="3813418" y="3246355"/>
                  <a:pt x="3815565" y="3267177"/>
                </a:cubicBezTo>
                <a:cubicBezTo>
                  <a:pt x="3823433" y="3340561"/>
                  <a:pt x="3775026" y="3366206"/>
                  <a:pt x="3724950" y="3380425"/>
                </a:cubicBezTo>
                <a:cubicBezTo>
                  <a:pt x="3630043" y="3407087"/>
                  <a:pt x="3551113" y="3469805"/>
                  <a:pt x="3458831" y="3504084"/>
                </a:cubicBezTo>
                <a:cubicBezTo>
                  <a:pt x="3369170" y="3537348"/>
                  <a:pt x="3299779" y="3616317"/>
                  <a:pt x="3209882" y="3657707"/>
                </a:cubicBezTo>
                <a:cubicBezTo>
                  <a:pt x="3144781" y="3687670"/>
                  <a:pt x="3082544" y="3726265"/>
                  <a:pt x="3015536" y="3753434"/>
                </a:cubicBezTo>
                <a:cubicBezTo>
                  <a:pt x="2856963" y="3817676"/>
                  <a:pt x="2695288" y="3869222"/>
                  <a:pt x="2524314" y="3876585"/>
                </a:cubicBezTo>
                <a:cubicBezTo>
                  <a:pt x="2383147" y="3882426"/>
                  <a:pt x="1158667" y="3876841"/>
                  <a:pt x="661243" y="3041189"/>
                </a:cubicBezTo>
                <a:cubicBezTo>
                  <a:pt x="651705" y="3037125"/>
                  <a:pt x="640975" y="3026461"/>
                  <a:pt x="637637" y="3016303"/>
                </a:cubicBezTo>
                <a:cubicBezTo>
                  <a:pt x="621659" y="2968820"/>
                  <a:pt x="582552" y="2948253"/>
                  <a:pt x="547261" y="2922608"/>
                </a:cubicBezTo>
                <a:cubicBezTo>
                  <a:pt x="516261" y="2900009"/>
                  <a:pt x="483353" y="2876394"/>
                  <a:pt x="470476" y="2838305"/>
                </a:cubicBezTo>
                <a:cubicBezTo>
                  <a:pt x="453546" y="2787522"/>
                  <a:pt x="501714" y="2829165"/>
                  <a:pt x="510538" y="2809867"/>
                </a:cubicBezTo>
                <a:cubicBezTo>
                  <a:pt x="492177" y="2783460"/>
                  <a:pt x="463799" y="2759336"/>
                  <a:pt x="456407" y="2729374"/>
                </a:cubicBezTo>
                <a:cubicBezTo>
                  <a:pt x="429463" y="2621204"/>
                  <a:pt x="371278" y="2542489"/>
                  <a:pt x="284241" y="2481294"/>
                </a:cubicBezTo>
                <a:cubicBezTo>
                  <a:pt x="259203" y="2463774"/>
                  <a:pt x="242750" y="2431779"/>
                  <a:pt x="208651" y="2426702"/>
                </a:cubicBezTo>
                <a:cubicBezTo>
                  <a:pt x="132821" y="2415529"/>
                  <a:pt x="156667" y="2328180"/>
                  <a:pt x="116605" y="2289331"/>
                </a:cubicBezTo>
                <a:cubicBezTo>
                  <a:pt x="108974" y="2281966"/>
                  <a:pt x="102060" y="2267494"/>
                  <a:pt x="103490" y="2257592"/>
                </a:cubicBezTo>
                <a:cubicBezTo>
                  <a:pt x="105635" y="2243370"/>
                  <a:pt x="114698" y="2229913"/>
                  <a:pt x="122328" y="2217216"/>
                </a:cubicBezTo>
                <a:cubicBezTo>
                  <a:pt x="130198" y="2204521"/>
                  <a:pt x="142119" y="2193348"/>
                  <a:pt x="136397" y="2176590"/>
                </a:cubicBezTo>
                <a:cubicBezTo>
                  <a:pt x="134014" y="2169734"/>
                  <a:pt x="135681" y="2145866"/>
                  <a:pt x="118036" y="2164655"/>
                </a:cubicBezTo>
                <a:cubicBezTo>
                  <a:pt x="69629" y="2216201"/>
                  <a:pt x="41491" y="2167450"/>
                  <a:pt x="0" y="2144088"/>
                </a:cubicBezTo>
                <a:cubicBezTo>
                  <a:pt x="33383" y="2119965"/>
                  <a:pt x="63429" y="2102953"/>
                  <a:pt x="68437" y="2066897"/>
                </a:cubicBezTo>
                <a:cubicBezTo>
                  <a:pt x="78690" y="1992498"/>
                  <a:pt x="122565" y="1958473"/>
                  <a:pt x="189096" y="1951871"/>
                </a:cubicBezTo>
                <a:cubicBezTo>
                  <a:pt x="164535" y="1880012"/>
                  <a:pt x="164535" y="1880012"/>
                  <a:pt x="243942" y="1870107"/>
                </a:cubicBezTo>
                <a:cubicBezTo>
                  <a:pt x="213419" y="1824403"/>
                  <a:pt x="213419" y="1812722"/>
                  <a:pt x="250381" y="1796979"/>
                </a:cubicBezTo>
                <a:cubicBezTo>
                  <a:pt x="285911" y="1781998"/>
                  <a:pt x="325255" y="1776919"/>
                  <a:pt x="358164" y="1753813"/>
                </a:cubicBezTo>
                <a:cubicBezTo>
                  <a:pt x="327879" y="1695412"/>
                  <a:pt x="319295" y="1627615"/>
                  <a:pt x="256819" y="1599175"/>
                </a:cubicBezTo>
                <a:cubicBezTo>
                  <a:pt x="247042" y="1594859"/>
                  <a:pt x="240366" y="1577338"/>
                  <a:pt x="246564" y="1567182"/>
                </a:cubicBezTo>
                <a:cubicBezTo>
                  <a:pt x="269218" y="1530364"/>
                  <a:pt x="236788" y="1460535"/>
                  <a:pt x="307371" y="1452664"/>
                </a:cubicBezTo>
                <a:cubicBezTo>
                  <a:pt x="316195" y="1451902"/>
                  <a:pt x="324303" y="1444284"/>
                  <a:pt x="317387" y="1434381"/>
                </a:cubicBezTo>
                <a:cubicBezTo>
                  <a:pt x="293540" y="1399848"/>
                  <a:pt x="322394" y="1402133"/>
                  <a:pt x="339801" y="1397816"/>
                </a:cubicBezTo>
                <a:cubicBezTo>
                  <a:pt x="360787" y="1392485"/>
                  <a:pt x="384632" y="1407720"/>
                  <a:pt x="404186" y="1388929"/>
                </a:cubicBezTo>
                <a:cubicBezTo>
                  <a:pt x="399654" y="1369123"/>
                  <a:pt x="382725" y="1369377"/>
                  <a:pt x="370802" y="1363030"/>
                </a:cubicBezTo>
                <a:cubicBezTo>
                  <a:pt x="335987" y="1344747"/>
                  <a:pt x="307609" y="1322911"/>
                  <a:pt x="305940" y="1275427"/>
                </a:cubicBezTo>
                <a:cubicBezTo>
                  <a:pt x="304749" y="1237085"/>
                  <a:pt x="300933" y="1203314"/>
                  <a:pt x="349102" y="1191633"/>
                </a:cubicBezTo>
                <a:cubicBezTo>
                  <a:pt x="369132" y="1186808"/>
                  <a:pt x="363408" y="1159132"/>
                  <a:pt x="351962" y="1145419"/>
                </a:cubicBezTo>
                <a:cubicBezTo>
                  <a:pt x="331455" y="1121043"/>
                  <a:pt x="314526" y="1088542"/>
                  <a:pt x="279233" y="1086257"/>
                </a:cubicBezTo>
                <a:cubicBezTo>
                  <a:pt x="257772" y="1084734"/>
                  <a:pt x="241318" y="1074575"/>
                  <a:pt x="224388" y="1062896"/>
                </a:cubicBezTo>
                <a:cubicBezTo>
                  <a:pt x="212228" y="1054515"/>
                  <a:pt x="197681" y="1047406"/>
                  <a:pt x="199111" y="1029379"/>
                </a:cubicBezTo>
                <a:cubicBezTo>
                  <a:pt x="200542" y="1012112"/>
                  <a:pt x="214610" y="1005002"/>
                  <a:pt x="228919" y="1001447"/>
                </a:cubicBezTo>
                <a:cubicBezTo>
                  <a:pt x="276611" y="990021"/>
                  <a:pt x="321440" y="973262"/>
                  <a:pt x="361264" y="934920"/>
                </a:cubicBezTo>
                <a:cubicBezTo>
                  <a:pt x="334794" y="914607"/>
                  <a:pt x="309518" y="899879"/>
                  <a:pt x="289964" y="879311"/>
                </a:cubicBezTo>
                <a:cubicBezTo>
                  <a:pt x="242750" y="829544"/>
                  <a:pt x="642644" y="672875"/>
                  <a:pt x="662674" y="617012"/>
                </a:cubicBezTo>
                <a:cubicBezTo>
                  <a:pt x="668873" y="599745"/>
                  <a:pt x="690096" y="581971"/>
                  <a:pt x="707744" y="576892"/>
                </a:cubicBezTo>
                <a:cubicBezTo>
                  <a:pt x="790487" y="553024"/>
                  <a:pt x="862262" y="499446"/>
                  <a:pt x="946915" y="479640"/>
                </a:cubicBezTo>
                <a:cubicBezTo>
                  <a:pt x="1026799" y="460851"/>
                  <a:pt x="1105490" y="435712"/>
                  <a:pt x="1193003" y="410829"/>
                </a:cubicBezTo>
                <a:cubicBezTo>
                  <a:pt x="1139351" y="348364"/>
                  <a:pt x="1044206" y="355728"/>
                  <a:pt x="1022030" y="265586"/>
                </a:cubicBezTo>
                <a:cubicBezTo>
                  <a:pt x="1108590" y="242225"/>
                  <a:pt x="1199679" y="268888"/>
                  <a:pt x="1283141" y="231814"/>
                </a:cubicBezTo>
                <a:cubicBezTo>
                  <a:pt x="1290295" y="228514"/>
                  <a:pt x="1300072" y="231814"/>
                  <a:pt x="1308655" y="232831"/>
                </a:cubicBezTo>
                <a:cubicBezTo>
                  <a:pt x="1480584" y="252636"/>
                  <a:pt x="1651797" y="235371"/>
                  <a:pt x="1821341" y="210485"/>
                </a:cubicBezTo>
                <a:cubicBezTo>
                  <a:pt x="2065522" y="174938"/>
                  <a:pt x="2310657" y="152338"/>
                  <a:pt x="2556268" y="136340"/>
                </a:cubicBezTo>
                <a:cubicBezTo>
                  <a:pt x="2759196" y="123136"/>
                  <a:pt x="2962599" y="117297"/>
                  <a:pt x="3164574" y="91905"/>
                </a:cubicBezTo>
                <a:cubicBezTo>
                  <a:pt x="3380616" y="64736"/>
                  <a:pt x="3596420" y="34011"/>
                  <a:pt x="3812226" y="5572"/>
                </a:cubicBezTo>
                <a:cubicBezTo>
                  <a:pt x="3822002" y="4301"/>
                  <a:pt x="3832792" y="302"/>
                  <a:pt x="3843224" y="1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032113832"/>
      </p:ext>
    </p:extLst>
  </p:cSld>
  <p:clrMapOvr>
    <a:masterClrMapping/>
  </p:clrMapOvr>
</p:sld>
</file>

<file path=ppt/theme/theme1.xml><?xml version="1.0" encoding="utf-8"?>
<a:theme xmlns:a="http://schemas.openxmlformats.org/drawingml/2006/main" name="BrushVTI">
  <a:themeElements>
    <a:clrScheme name="AnalogousFromLightSeedRightStep">
      <a:dk1>
        <a:srgbClr val="000000"/>
      </a:dk1>
      <a:lt1>
        <a:srgbClr val="FFFFFF"/>
      </a:lt1>
      <a:dk2>
        <a:srgbClr val="243241"/>
      </a:dk2>
      <a:lt2>
        <a:srgbClr val="E8E2E4"/>
      </a:lt2>
      <a:accent1>
        <a:srgbClr val="75AA98"/>
      </a:accent1>
      <a:accent2>
        <a:srgbClr val="69ABB1"/>
      </a:accent2>
      <a:accent3>
        <a:srgbClr val="81A5C9"/>
      </a:accent3>
      <a:accent4>
        <a:srgbClr val="757CC4"/>
      </a:accent4>
      <a:accent5>
        <a:srgbClr val="A38ECF"/>
      </a:accent5>
      <a:accent6>
        <a:srgbClr val="B075C4"/>
      </a:accent6>
      <a:hlink>
        <a:srgbClr val="AE6981"/>
      </a:hlink>
      <a:folHlink>
        <a:srgbClr val="7F7F7F"/>
      </a:folHlink>
    </a:clrScheme>
    <a:fontScheme name="Custom 3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rushVTI" id="{7102FA3A-9D7B-4497-8C4B-FB535AAFDE06}" vid="{C6D41F62-6FAB-440A-BEC7-CB7BF190811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</TotalTime>
  <Words>584</Words>
  <Application>Microsoft Office PowerPoint</Application>
  <PresentationFormat>Laajakuva</PresentationFormat>
  <Paragraphs>61</Paragraphs>
  <Slides>38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38</vt:i4>
      </vt:variant>
    </vt:vector>
  </HeadingPairs>
  <TitlesOfParts>
    <vt:vector size="42" baseType="lpstr">
      <vt:lpstr>Arial</vt:lpstr>
      <vt:lpstr>Calibri</vt:lpstr>
      <vt:lpstr>Century Gothic</vt:lpstr>
      <vt:lpstr>BrushVTI</vt:lpstr>
      <vt:lpstr>Geishojen pelin vaiheet maalivahdin  näkökulmasta</vt:lpstr>
      <vt:lpstr>Ensimmäiseksi pelipaikalle tultaessa maalivahti hahmottaa tulevaa ottelua paikalle saapuneiden puolustajien perusteella</vt:lpstr>
      <vt:lpstr>Puolustusrivistön perusteella pystyy ennakoimaan oman roolinsa pelissä melkeinpä vastustajasta riippumatta.</vt:lpstr>
      <vt:lpstr>Kun hyökkäys tulee Olli Suomisen tai Perttu Lahtisen puolelta:</vt:lpstr>
      <vt:lpstr>Kun hyökkäys tulee Olli Suomisen tai Perttu Lahtisen puolelta:</vt:lpstr>
      <vt:lpstr>Kun hyökkäys tulee Olli Suomisen tai Perttu Lahtisen puolelta:</vt:lpstr>
      <vt:lpstr>Kun hyökkäys tulee Aki Forsmanin kohdalta:</vt:lpstr>
      <vt:lpstr>Kun hyökkäys tulee Aki Forsmanin kohdalta:</vt:lpstr>
      <vt:lpstr>Kun hyökkäys tulee Aki Forsmanin kohdalta:</vt:lpstr>
      <vt:lpstr>Kun hyökkäys tulee Panun pelipaikan kohdalta:</vt:lpstr>
      <vt:lpstr>Kun hyökkäys tulee Panun pelipaikan kohdalta:</vt:lpstr>
      <vt:lpstr>Hyökkäys tulee Mäksyn tai Petterin puolelta:</vt:lpstr>
      <vt:lpstr>Hyökkäys tulee Mäksyn tai Petterin puolelta:</vt:lpstr>
      <vt:lpstr>Vastustajan hyökkäyksen toisessa vaiheessa puolustajasta ei ole enää mitään apua</vt:lpstr>
      <vt:lpstr>Silloin on analysoitava nopeasti millainen hyökkääjä palloa pitelee.   Hyökkääjiä on muutamaa pääluokkaa: </vt:lpstr>
      <vt:lpstr>1. Oh-hoijaa ohittaja  Tylsästi yrittää ainoaa treeneissä oppimaansa, eli vetoa avoimemmalta puolelta sisään</vt:lpstr>
      <vt:lpstr>2. Benny Kultajalka Wannabe  Sortuu yleensä omaan näppäryyteensä</vt:lpstr>
      <vt:lpstr>3. Super-Mac  Suunnattoman suuressa itsetietoisuudessaan lataa ja lujaa heti kun siihen aukeaa mahdollisuus</vt:lpstr>
      <vt:lpstr>4. Aatu Arkajalka  Edellisen vastakohta. Syöttää vielä vaikka edessä olisi jo tyhjä maali </vt:lpstr>
      <vt:lpstr>Ehkä vaikeinta on varautuminen  Super-Macin kohtaamiseen. </vt:lpstr>
      <vt:lpstr>Silloin täytyy maalilla salamaakin nopeammin tehdä päätöksiä:  Jos vetää ja matalan, niin dyykkaanko? </vt:lpstr>
      <vt:lpstr>A. En dyykkaa jos…</vt:lpstr>
      <vt:lpstr>B. En dyykkaa jos</vt:lpstr>
      <vt:lpstr>B. En dyykkaa jos</vt:lpstr>
      <vt:lpstr>B. En dyykkaa jos</vt:lpstr>
      <vt:lpstr>B. Dyykkaan jos</vt:lpstr>
      <vt:lpstr>B. Dyykkaan jos</vt:lpstr>
      <vt:lpstr>B. Dyykkaan jos</vt:lpstr>
      <vt:lpstr>B. Dyykkaan jos</vt:lpstr>
      <vt:lpstr>Maalivahti vaikuttaa päätöksillään koko joukkueen menestymiseen</vt:lpstr>
      <vt:lpstr>Jos nyt torjun, niin pelaamme ensikauden viitosessa, joka tietää pitempiä peliaikoja, pitempiä pelimatkoja, enemmän treenejä ja enemmän päästettyjä maaleja</vt:lpstr>
      <vt:lpstr>Jos nyt päästän pallon maaliin pelaamme ensi kaudenkin kutosessa, mikä tietää lyhyempiä peliaikoja, vähemmän rasittavia treenejä, vähemmän päästettyjä maaleja, eli</vt:lpstr>
      <vt:lpstr>Joukkueelle vähemmän huonoja suorituksia, enemmän tehtyjä maaleja, iloisempia ja tyytyväisempiä joukkuekavereita ja onnistuneita  peli-iltoja</vt:lpstr>
      <vt:lpstr>Gran de final: Tässä esittämääni ajatusrakennetta noudatin kun viime kauden viimeisessä pelissä Myllypuron sisähallissa mietin otanko vastustajan, itseäni noin kolmekymmentävuotta nuoremman Benny Kultajalan rankkarin kiinni vai en…</vt:lpstr>
      <vt:lpstr>Geishojen sarjasijoituksen kannalta merkittävää peliä, koko kautta ja omaa malivahtiuraani oli jäljellä vain muutamia minuutteja…</vt:lpstr>
      <vt:lpstr>Nopean pähkäilyn perusteella päättelin, että on huomattavan paljon mukavampaa lopettaa peliura onnistuneeseen suoritukseen, kuin viime hetkien tappioon. </vt:lpstr>
      <vt:lpstr>Joten torjuin.   Ja siihen torjuntaan päättyi 50 vuotta kestänyt urani jalkapallomaalivahtina.</vt:lpstr>
      <vt:lpstr>Kiitos Geishat! Kiitos Panu!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Maalivahdin  näkökulmasta</dc:title>
  <dc:creator>Myynti Letterbox</dc:creator>
  <cp:lastModifiedBy>Panu Laaksonen</cp:lastModifiedBy>
  <cp:revision>13</cp:revision>
  <dcterms:created xsi:type="dcterms:W3CDTF">2020-10-03T14:20:33Z</dcterms:created>
  <dcterms:modified xsi:type="dcterms:W3CDTF">2020-10-03T20:23:15Z</dcterms:modified>
</cp:coreProperties>
</file>